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27" r:id="rId4"/>
    <p:sldMasterId id="2147484271" r:id="rId5"/>
    <p:sldMasterId id="2147484233" r:id="rId6"/>
    <p:sldMasterId id="2147484378" r:id="rId7"/>
  </p:sldMasterIdLst>
  <p:notesMasterIdLst>
    <p:notesMasterId r:id="rId32"/>
  </p:notesMasterIdLst>
  <p:handoutMasterIdLst>
    <p:handoutMasterId r:id="rId33"/>
  </p:handoutMasterIdLst>
  <p:sldIdLst>
    <p:sldId id="565" r:id="rId8"/>
    <p:sldId id="568" r:id="rId9"/>
    <p:sldId id="569" r:id="rId10"/>
    <p:sldId id="567" r:id="rId11"/>
    <p:sldId id="257" r:id="rId12"/>
    <p:sldId id="258" r:id="rId13"/>
    <p:sldId id="572" r:id="rId14"/>
    <p:sldId id="570" r:id="rId15"/>
    <p:sldId id="574" r:id="rId16"/>
    <p:sldId id="577" r:id="rId17"/>
    <p:sldId id="589" r:id="rId18"/>
    <p:sldId id="579" r:id="rId19"/>
    <p:sldId id="580" r:id="rId20"/>
    <p:sldId id="582" r:id="rId21"/>
    <p:sldId id="583" r:id="rId22"/>
    <p:sldId id="584" r:id="rId23"/>
    <p:sldId id="585" r:id="rId24"/>
    <p:sldId id="586" r:id="rId25"/>
    <p:sldId id="587" r:id="rId26"/>
    <p:sldId id="588" r:id="rId27"/>
    <p:sldId id="590" r:id="rId28"/>
    <p:sldId id="591" r:id="rId29"/>
    <p:sldId id="593" r:id="rId30"/>
    <p:sldId id="594" r:id="rId31"/>
  </p:sldIdLst>
  <p:sldSz cx="12192000" cy="6858000"/>
  <p:notesSz cx="6858000" cy="9144000"/>
  <p:embeddedFontLst>
    <p:embeddedFont>
      <p:font typeface="微软雅黑" panose="020B0503020204020204" pitchFamily="34" charset="-122"/>
      <p:regular r:id="rId34"/>
      <p:bold r:id="rId35"/>
    </p:embeddedFont>
    <p:embeddedFont>
      <p:font typeface="Outfit" panose="020B0604020202020204" charset="0"/>
      <p:regular r:id="rId36"/>
      <p:bold r:id="rId37"/>
    </p:embeddedFont>
    <p:embeddedFont>
      <p:font typeface="Outfit Light" panose="020B0604020202020204" charset="0"/>
      <p:regular r:id="rId38"/>
    </p:embeddedFont>
    <p:embeddedFont>
      <p:font typeface="Outfit Medium" panose="020B0604020202020204" charset="0"/>
      <p:regular r:id="rId39"/>
    </p:embeddedFont>
  </p:embeddedFontLst>
  <p:defaultTextStyle>
    <a:defPPr>
      <a:defRPr lang="en-US"/>
    </a:defPPr>
    <a:lvl1pPr marL="0" indent="0" algn="l" defTabSz="914400" rtl="0" eaLnBrk="1" latinLnBrk="0" hangingPunct="1">
      <a:lnSpc>
        <a:spcPct val="106000"/>
      </a:lnSpc>
      <a:spcBef>
        <a:spcPts val="0"/>
      </a:spcBef>
      <a:spcAft>
        <a:spcPts val="500"/>
      </a:spcAft>
      <a:defRPr sz="900" kern="1200" spc="0" baseline="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106000"/>
      </a:lnSpc>
      <a:spcBef>
        <a:spcPts val="150"/>
      </a:spcBef>
      <a:spcAft>
        <a:spcPts val="350"/>
      </a:spcAft>
      <a:defRPr sz="1000" b="1" kern="1200" cap="all" spc="0" baseline="0">
        <a:solidFill>
          <a:schemeClr val="accent1"/>
        </a:solidFill>
        <a:latin typeface="+mj-lt"/>
        <a:ea typeface="+mn-ea"/>
        <a:cs typeface="+mn-cs"/>
      </a:defRPr>
    </a:lvl2pPr>
    <a:lvl3pPr marL="108000" indent="-108000" algn="l" defTabSz="914400" rtl="0" eaLnBrk="1" latinLnBrk="0" hangingPunct="1">
      <a:lnSpc>
        <a:spcPct val="106000"/>
      </a:lnSpc>
      <a:spcBef>
        <a:spcPts val="0"/>
      </a:spcBef>
      <a:spcAft>
        <a:spcPts val="250"/>
      </a:spcAft>
      <a:buFont typeface="Arial" pitchFamily="2" charset="0"/>
      <a:buChar char="•"/>
      <a:defRPr sz="900" kern="1200" spc="0" baseline="0">
        <a:solidFill>
          <a:schemeClr val="tx1"/>
        </a:solidFill>
        <a:latin typeface="+mn-lt"/>
        <a:ea typeface="+mn-ea"/>
        <a:cs typeface="+mn-cs"/>
      </a:defRPr>
    </a:lvl3pPr>
    <a:lvl4pPr marL="216000" indent="-108000" algn="l" defTabSz="914400" rtl="0" eaLnBrk="1" latinLnBrk="0" hangingPunct="1">
      <a:lnSpc>
        <a:spcPct val="106000"/>
      </a:lnSpc>
      <a:spcBef>
        <a:spcPts val="0"/>
      </a:spcBef>
      <a:spcAft>
        <a:spcPts val="250"/>
      </a:spcAft>
      <a:buFont typeface="Calibri" panose="020F0502020204030204" pitchFamily="34" charset="0"/>
      <a:buChar char="–"/>
      <a:defRPr sz="900" kern="1200" spc="0" baseline="0">
        <a:solidFill>
          <a:schemeClr val="tx1"/>
        </a:solidFill>
        <a:latin typeface="+mn-lt"/>
        <a:ea typeface="+mn-ea"/>
        <a:cs typeface="+mn-cs"/>
      </a:defRPr>
    </a:lvl4pPr>
    <a:lvl5pPr marL="324000" indent="-108000" algn="l" defTabSz="914400" rtl="0" eaLnBrk="1" latinLnBrk="0" hangingPunct="1">
      <a:lnSpc>
        <a:spcPct val="106000"/>
      </a:lnSpc>
      <a:spcBef>
        <a:spcPts val="0"/>
      </a:spcBef>
      <a:spcAft>
        <a:spcPts val="250"/>
      </a:spcAft>
      <a:buFont typeface="Calibri" panose="020F0502020204030204" pitchFamily="34" charset="0"/>
      <a:buChar char="–"/>
      <a:defRPr sz="900" kern="1200" spc="0" baseline="0">
        <a:solidFill>
          <a:schemeClr val="tx1"/>
        </a:solidFill>
        <a:latin typeface="+mn-lt"/>
        <a:ea typeface="+mn-ea"/>
        <a:cs typeface="+mn-cs"/>
      </a:defRPr>
    </a:lvl5pPr>
    <a:lvl6pPr marL="0" indent="0" algn="l" defTabSz="914400" rtl="0" eaLnBrk="1" latinLnBrk="0" hangingPunct="1">
      <a:lnSpc>
        <a:spcPct val="106000"/>
      </a:lnSpc>
      <a:spcBef>
        <a:spcPts val="150"/>
      </a:spcBef>
      <a:spcAft>
        <a:spcPts val="350"/>
      </a:spcAft>
      <a:buFontTx/>
      <a:buNone/>
      <a:defRPr sz="900" b="1" kern="1200" spc="0" baseline="0">
        <a:solidFill>
          <a:schemeClr val="tx1"/>
        </a:solidFill>
        <a:latin typeface="+mj-lt"/>
        <a:ea typeface="+mn-ea"/>
        <a:cs typeface="+mn-cs"/>
      </a:defRPr>
    </a:lvl6pPr>
    <a:lvl7pPr marL="0" indent="0" algn="l" defTabSz="914400" rtl="0" eaLnBrk="1" latinLnBrk="0" hangingPunct="1">
      <a:lnSpc>
        <a:spcPct val="106000"/>
      </a:lnSpc>
      <a:spcBef>
        <a:spcPts val="0"/>
      </a:spcBef>
      <a:spcAft>
        <a:spcPts val="500"/>
      </a:spcAft>
      <a:buFontTx/>
      <a:buNone/>
      <a:defRPr sz="900" kern="1200" spc="0" baseline="0">
        <a:solidFill>
          <a:schemeClr val="tx1"/>
        </a:solidFill>
        <a:latin typeface="+mn-lt"/>
        <a:ea typeface="+mn-ea"/>
        <a:cs typeface="+mn-cs"/>
      </a:defRPr>
    </a:lvl7pPr>
    <a:lvl8pPr marL="126000" indent="0" algn="l" defTabSz="914400" rtl="0" eaLnBrk="1" latinLnBrk="0" hangingPunct="1">
      <a:lnSpc>
        <a:spcPct val="106000"/>
      </a:lnSpc>
      <a:spcBef>
        <a:spcPts val="0"/>
      </a:spcBef>
      <a:spcAft>
        <a:spcPts val="500"/>
      </a:spcAft>
      <a:buFontTx/>
      <a:buNone/>
      <a:defRPr sz="900" kern="1200" spc="0" baseline="0">
        <a:solidFill>
          <a:schemeClr val="tx1"/>
        </a:solidFill>
        <a:latin typeface="+mn-lt"/>
        <a:ea typeface="+mn-ea"/>
        <a:cs typeface="+mn-cs"/>
      </a:defRPr>
    </a:lvl8pPr>
    <a:lvl9pPr marL="252000" indent="0" algn="l" defTabSz="914400" rtl="0" eaLnBrk="1" latinLnBrk="0" hangingPunct="1">
      <a:lnSpc>
        <a:spcPct val="106000"/>
      </a:lnSpc>
      <a:spcBef>
        <a:spcPts val="0"/>
      </a:spcBef>
      <a:spcAft>
        <a:spcPts val="500"/>
      </a:spcAft>
      <a:buFontTx/>
      <a:buNone/>
      <a:defRPr sz="900" kern="1200" spc="0" baseline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D8794F06-D236-4418-82F4-DDD2D0038B17}">
          <p14:sldIdLst>
            <p14:sldId id="565"/>
            <p14:sldId id="568"/>
            <p14:sldId id="569"/>
            <p14:sldId id="567"/>
            <p14:sldId id="257"/>
            <p14:sldId id="258"/>
            <p14:sldId id="572"/>
            <p14:sldId id="570"/>
            <p14:sldId id="574"/>
            <p14:sldId id="577"/>
            <p14:sldId id="589"/>
            <p14:sldId id="579"/>
            <p14:sldId id="580"/>
            <p14:sldId id="582"/>
            <p14:sldId id="583"/>
            <p14:sldId id="584"/>
            <p14:sldId id="585"/>
            <p14:sldId id="586"/>
            <p14:sldId id="587"/>
            <p14:sldId id="588"/>
            <p14:sldId id="590"/>
            <p14:sldId id="591"/>
            <p14:sldId id="593"/>
            <p14:sldId id="5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049A38-1689-49AF-8984-B4B9EAFCA1A2}" v="93" dt="2025-08-04T06:42:14.950"/>
  </p1510:revLst>
</p1510:revInfo>
</file>

<file path=ppt/tableStyles.xml><?xml version="1.0" encoding="utf-8"?>
<a:tblStyleLst xmlns:a="http://schemas.openxmlformats.org/drawingml/2006/main" def="{C7DC4B65-4359-4505-BB91-C995DBB2337A}">
  <a:tblStyle styleId="{C7DC4B65-4359-4505-BB91-C995DBB2337A}" styleName="Clemenger Table 1">
    <a:wholeTbl>
      <a:tcTxStyle>
        <a:fontRef idx="minor">
          <a:scrgbClr r="0" g="0" b="0"/>
        </a:fontRef>
        <a:schemeClr val="tx1"/>
      </a:tcTxStyle>
      <a:tcStyle>
        <a:tcBdr>
          <a:left>
            <a:ln w="6350" cmpd="sng">
              <a:solidFill>
                <a:schemeClr val="accent5"/>
              </a:solidFill>
            </a:ln>
          </a:left>
          <a:right>
            <a:ln w="6350" cmpd="sng">
              <a:solidFill>
                <a:schemeClr val="accent5"/>
              </a:solidFill>
            </a:ln>
          </a:right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  <a:insideH>
            <a:ln w="6350" cmpd="sng">
              <a:solidFill>
                <a:schemeClr val="accent5"/>
              </a:solidFill>
            </a:ln>
          </a:insideH>
          <a:insideV>
            <a:ln w="6350" cmpd="sng">
              <a:solidFill>
                <a:schemeClr val="accent5"/>
              </a:solidFill>
            </a:ln>
          </a:insideV>
        </a:tcBdr>
        <a:fill>
          <a:noFill/>
        </a:fill>
      </a:tcStyle>
    </a:wholeTbl>
  </a:tblStyle>
  <a:tblStyle styleId="{44D6E868-BF81-4D7E-B18B-1C7C56E3DC92}" styleName="Clemenger Tab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635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firstCol>
      <a:tcTxStyle b="on">
        <a:fontRef idx="major">
          <a:scrgbClr r="0" g="0" b="0"/>
        </a:fontRef>
        <a:schemeClr val="dk2"/>
      </a:tcTxStyle>
      <a:tcStyle>
        <a:tcBdr/>
      </a:tcStyle>
    </a:firstCol>
    <a:firstRow>
      <a:tcTxStyle>
        <a:fontRef idx="major">
          <a:scrgbClr r="0" g="0" b="0"/>
        </a:fontRef>
        <a:schemeClr val="dk2"/>
      </a:tcTxStyle>
      <a:tcStyle>
        <a:tcBdr>
          <a:top>
            <a:ln>
              <a:noFill/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296C7DA-CFDC-4C39-A8C3-26E6235DA576}" styleName="Clemenger Tab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 cmpd="sng">
              <a:solidFill>
                <a:schemeClr val="accent5"/>
              </a:solidFill>
            </a:ln>
          </a:top>
          <a:bottom>
            <a:ln>
              <a:noFill/>
            </a:ln>
          </a:bottom>
          <a:insideH>
            <a:ln w="635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V>
      <a:tcStyle>
        <a:tcBdr/>
        <a:fill>
          <a:solidFill>
            <a:schemeClr val="lt2">
              <a:alpha val="33000"/>
            </a:schemeClr>
          </a:solidFill>
        </a:fill>
      </a:tcStyle>
    </a:band1V>
    <a:lastCol>
      <a:tcTxStyle b="on">
        <a:fontRef idx="major">
          <a:scrgbClr r="0" g="0" b="0"/>
        </a:fontRef>
        <a:schemeClr val="tx1"/>
      </a:tcTxStyle>
      <a:tcStyle>
        <a:tcBdr/>
        <a:fill>
          <a:solidFill>
            <a:schemeClr val="lt2">
              <a:alpha val="33000"/>
            </a:schemeClr>
          </a:solidFill>
        </a:fill>
      </a:tcStyle>
    </a:lastCol>
    <a:firstCol>
      <a:tcTxStyle>
        <a:fontRef idx="major"/>
      </a:tcTxStyle>
      <a:tcStyle>
        <a:tcBdr>
          <a:right>
            <a:ln w="6350" cmpd="sng">
              <a:solidFill>
                <a:schemeClr val="accent5"/>
              </a:solidFill>
            </a:ln>
          </a:right>
        </a:tcBdr>
      </a:tcStyle>
    </a:firstCol>
    <a:lastRow>
      <a:tcTxStyle b="on">
        <a:fontRef idx="major">
          <a:scrgbClr r="0" g="0" b="0"/>
        </a:fontRef>
        <a:schemeClr val="dk2"/>
      </a:tcTxStyle>
      <a:tcStyle>
        <a:tcBdr>
          <a:top>
            <a:ln w="635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>
        <a:fontRef idx="major">
          <a:scrgbClr r="0" g="0" b="0"/>
        </a:fontRef>
        <a:schemeClr val="dk2"/>
      </a:tcTxStyle>
      <a:tcStyle>
        <a:tcBdr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3457" autoAdjust="0"/>
  </p:normalViewPr>
  <p:slideViewPr>
    <p:cSldViewPr snapToGrid="0">
      <p:cViewPr>
        <p:scale>
          <a:sx n="69" d="100"/>
          <a:sy n="69" d="100"/>
        </p:scale>
        <p:origin x="600" y="-392"/>
      </p:cViewPr>
      <p:guideLst/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9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6.fntdata"/><Relationship Id="rId21" Type="http://schemas.openxmlformats.org/officeDocument/2006/relationships/slide" Target="slides/slide14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3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0" Type="http://schemas.openxmlformats.org/officeDocument/2006/relationships/slide" Target="slides/slide13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ci Lu (Clemenger BBDO)" userId="99194ec8-b8fc-4f3e-9fbb-0be245e9b67c" providerId="ADAL" clId="{88049A38-1689-49AF-8984-B4B9EAFCA1A2}"/>
    <pc:docChg chg="undo custSel modSld">
      <pc:chgData name="Cici Lu (Clemenger BBDO)" userId="99194ec8-b8fc-4f3e-9fbb-0be245e9b67c" providerId="ADAL" clId="{88049A38-1689-49AF-8984-B4B9EAFCA1A2}" dt="2025-08-04T06:42:14.950" v="390"/>
      <pc:docMkLst>
        <pc:docMk/>
      </pc:docMkLst>
      <pc:sldChg chg="modSp mod">
        <pc:chgData name="Cici Lu (Clemenger BBDO)" userId="99194ec8-b8fc-4f3e-9fbb-0be245e9b67c" providerId="ADAL" clId="{88049A38-1689-49AF-8984-B4B9EAFCA1A2}" dt="2025-08-04T05:43:03.105" v="31" actId="20577"/>
        <pc:sldMkLst>
          <pc:docMk/>
          <pc:sldMk cId="0" sldId="257"/>
        </pc:sldMkLst>
        <pc:spChg chg="mod">
          <ac:chgData name="Cici Lu (Clemenger BBDO)" userId="99194ec8-b8fc-4f3e-9fbb-0be245e9b67c" providerId="ADAL" clId="{88049A38-1689-49AF-8984-B4B9EAFCA1A2}" dt="2025-08-04T05:43:03.105" v="31" actId="20577"/>
          <ac:spMkLst>
            <pc:docMk/>
            <pc:sldMk cId="0" sldId="257"/>
            <ac:spMk id="30" creationId="{00000000-0000-0000-0000-000000000000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2:32:11.089" v="8" actId="1076"/>
        <pc:sldMkLst>
          <pc:docMk/>
          <pc:sldMk cId="2375208747" sldId="565"/>
        </pc:sldMkLst>
        <pc:spChg chg="mod">
          <ac:chgData name="Cici Lu (Clemenger BBDO)" userId="99194ec8-b8fc-4f3e-9fbb-0be245e9b67c" providerId="ADAL" clId="{88049A38-1689-49AF-8984-B4B9EAFCA1A2}" dt="2025-08-04T02:32:11.089" v="8" actId="1076"/>
          <ac:spMkLst>
            <pc:docMk/>
            <pc:sldMk cId="2375208747" sldId="565"/>
            <ac:spMk id="3" creationId="{71842B4A-5D5A-3ABB-101D-35F806B5CE5B}"/>
          </ac:spMkLst>
        </pc:spChg>
      </pc:sldChg>
      <pc:sldChg chg="addSp delSp modSp mod">
        <pc:chgData name="Cici Lu (Clemenger BBDO)" userId="99194ec8-b8fc-4f3e-9fbb-0be245e9b67c" providerId="ADAL" clId="{88049A38-1689-49AF-8984-B4B9EAFCA1A2}" dt="2025-08-04T06:42:04.694" v="388" actId="1037"/>
        <pc:sldMkLst>
          <pc:docMk/>
          <pc:sldMk cId="304485345" sldId="567"/>
        </pc:sldMkLst>
        <pc:spChg chg="mod">
          <ac:chgData name="Cici Lu (Clemenger BBDO)" userId="99194ec8-b8fc-4f3e-9fbb-0be245e9b67c" providerId="ADAL" clId="{88049A38-1689-49AF-8984-B4B9EAFCA1A2}" dt="2025-08-04T06:33:58.948" v="285"/>
          <ac:spMkLst>
            <pc:docMk/>
            <pc:sldMk cId="304485345" sldId="567"/>
            <ac:spMk id="3" creationId="{3A6CB245-5ADD-A7C7-DB9B-AEA252E6A48A}"/>
          </ac:spMkLst>
        </pc:spChg>
        <pc:spChg chg="mod">
          <ac:chgData name="Cici Lu (Clemenger BBDO)" userId="99194ec8-b8fc-4f3e-9fbb-0be245e9b67c" providerId="ADAL" clId="{88049A38-1689-49AF-8984-B4B9EAFCA1A2}" dt="2025-08-04T06:41:58.389" v="381" actId="1037"/>
          <ac:spMkLst>
            <pc:docMk/>
            <pc:sldMk cId="304485345" sldId="567"/>
            <ac:spMk id="4" creationId="{F49E67DD-CB8E-C897-0C2E-7872D360E868}"/>
          </ac:spMkLst>
        </pc:spChg>
        <pc:spChg chg="add mod">
          <ac:chgData name="Cici Lu (Clemenger BBDO)" userId="99194ec8-b8fc-4f3e-9fbb-0be245e9b67c" providerId="ADAL" clId="{88049A38-1689-49AF-8984-B4B9EAFCA1A2}" dt="2025-08-04T06:29:09.549" v="172" actId="478"/>
          <ac:spMkLst>
            <pc:docMk/>
            <pc:sldMk cId="304485345" sldId="567"/>
            <ac:spMk id="6" creationId="{8F2D9C27-5698-85F3-4481-EF325E49CCDC}"/>
          </ac:spMkLst>
        </pc:spChg>
        <pc:spChg chg="add del mod">
          <ac:chgData name="Cici Lu (Clemenger BBDO)" userId="99194ec8-b8fc-4f3e-9fbb-0be245e9b67c" providerId="ADAL" clId="{88049A38-1689-49AF-8984-B4B9EAFCA1A2}" dt="2025-08-04T06:37:21.824" v="322" actId="478"/>
          <ac:spMkLst>
            <pc:docMk/>
            <pc:sldMk cId="304485345" sldId="567"/>
            <ac:spMk id="7" creationId="{22B3F549-3691-46C6-517E-3BEEA032FC89}"/>
          </ac:spMkLst>
        </pc:spChg>
        <pc:spChg chg="add mod">
          <ac:chgData name="Cici Lu (Clemenger BBDO)" userId="99194ec8-b8fc-4f3e-9fbb-0be245e9b67c" providerId="ADAL" clId="{88049A38-1689-49AF-8984-B4B9EAFCA1A2}" dt="2025-08-04T06:42:04.694" v="388" actId="1037"/>
          <ac:spMkLst>
            <pc:docMk/>
            <pc:sldMk cId="304485345" sldId="567"/>
            <ac:spMk id="8" creationId="{99E47AAF-E396-C31F-CD15-43C7EE3331AF}"/>
          </ac:spMkLst>
        </pc:spChg>
        <pc:spChg chg="del mod">
          <ac:chgData name="Cici Lu (Clemenger BBDO)" userId="99194ec8-b8fc-4f3e-9fbb-0be245e9b67c" providerId="ADAL" clId="{88049A38-1689-49AF-8984-B4B9EAFCA1A2}" dt="2025-08-04T06:29:09.549" v="172" actId="478"/>
          <ac:spMkLst>
            <pc:docMk/>
            <pc:sldMk cId="304485345" sldId="567"/>
            <ac:spMk id="27" creationId="{F45EFC8A-85D9-ED3F-9265-6FEE4538BCCE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24:29.607" v="102"/>
        <pc:sldMkLst>
          <pc:docMk/>
          <pc:sldMk cId="1853080848" sldId="568"/>
        </pc:sldMkLst>
        <pc:spChg chg="mod">
          <ac:chgData name="Cici Lu (Clemenger BBDO)" userId="99194ec8-b8fc-4f3e-9fbb-0be245e9b67c" providerId="ADAL" clId="{88049A38-1689-49AF-8984-B4B9EAFCA1A2}" dt="2025-08-04T06:24:29.607" v="102"/>
          <ac:spMkLst>
            <pc:docMk/>
            <pc:sldMk cId="1853080848" sldId="568"/>
            <ac:spMk id="2" creationId="{CAA8BD63-1A67-55DB-C6A7-69DC1817C223}"/>
          </ac:spMkLst>
        </pc:spChg>
        <pc:spChg chg="mod">
          <ac:chgData name="Cici Lu (Clemenger BBDO)" userId="99194ec8-b8fc-4f3e-9fbb-0be245e9b67c" providerId="ADAL" clId="{88049A38-1689-49AF-8984-B4B9EAFCA1A2}" dt="2025-08-04T06:24:10.565" v="101" actId="20577"/>
          <ac:spMkLst>
            <pc:docMk/>
            <pc:sldMk cId="1853080848" sldId="568"/>
            <ac:spMk id="3" creationId="{9314CFA1-9963-400D-42C0-2504C825B767}"/>
          </ac:spMkLst>
        </pc:spChg>
      </pc:sldChg>
      <pc:sldChg chg="addSp delSp modSp mod">
        <pc:chgData name="Cici Lu (Clemenger BBDO)" userId="99194ec8-b8fc-4f3e-9fbb-0be245e9b67c" providerId="ADAL" clId="{88049A38-1689-49AF-8984-B4B9EAFCA1A2}" dt="2025-08-04T06:42:14.950" v="390"/>
        <pc:sldMkLst>
          <pc:docMk/>
          <pc:sldMk cId="3172767132" sldId="569"/>
        </pc:sldMkLst>
        <pc:spChg chg="mod">
          <ac:chgData name="Cici Lu (Clemenger BBDO)" userId="99194ec8-b8fc-4f3e-9fbb-0be245e9b67c" providerId="ADAL" clId="{88049A38-1689-49AF-8984-B4B9EAFCA1A2}" dt="2025-08-04T06:24:39.649" v="115"/>
          <ac:spMkLst>
            <pc:docMk/>
            <pc:sldMk cId="3172767132" sldId="569"/>
            <ac:spMk id="2" creationId="{B2FE7247-F89A-EA7C-2D3B-D20B2253382B}"/>
          </ac:spMkLst>
        </pc:spChg>
        <pc:spChg chg="mod">
          <ac:chgData name="Cici Lu (Clemenger BBDO)" userId="99194ec8-b8fc-4f3e-9fbb-0be245e9b67c" providerId="ADAL" clId="{88049A38-1689-49AF-8984-B4B9EAFCA1A2}" dt="2025-08-04T06:24:57.012" v="122"/>
          <ac:spMkLst>
            <pc:docMk/>
            <pc:sldMk cId="3172767132" sldId="569"/>
            <ac:spMk id="3" creationId="{E951DF2F-A2B8-A8FA-FA53-4E83C79FA938}"/>
          </ac:spMkLst>
        </pc:spChg>
        <pc:spChg chg="add mod">
          <ac:chgData name="Cici Lu (Clemenger BBDO)" userId="99194ec8-b8fc-4f3e-9fbb-0be245e9b67c" providerId="ADAL" clId="{88049A38-1689-49AF-8984-B4B9EAFCA1A2}" dt="2025-08-04T06:42:14.592" v="389" actId="478"/>
          <ac:spMkLst>
            <pc:docMk/>
            <pc:sldMk cId="3172767132" sldId="569"/>
            <ac:spMk id="5" creationId="{47422A84-A787-1CE9-7028-C89BF63E56D6}"/>
          </ac:spMkLst>
        </pc:spChg>
        <pc:spChg chg="add mod">
          <ac:chgData name="Cici Lu (Clemenger BBDO)" userId="99194ec8-b8fc-4f3e-9fbb-0be245e9b67c" providerId="ADAL" clId="{88049A38-1689-49AF-8984-B4B9EAFCA1A2}" dt="2025-08-04T06:42:14.950" v="390"/>
          <ac:spMkLst>
            <pc:docMk/>
            <pc:sldMk cId="3172767132" sldId="569"/>
            <ac:spMk id="6" creationId="{BABAF09F-91A7-E8B4-139B-CAD695BD414C}"/>
          </ac:spMkLst>
        </pc:spChg>
        <pc:spChg chg="del mod">
          <ac:chgData name="Cici Lu (Clemenger BBDO)" userId="99194ec8-b8fc-4f3e-9fbb-0be245e9b67c" providerId="ADAL" clId="{88049A38-1689-49AF-8984-B4B9EAFCA1A2}" dt="2025-08-04T06:42:14.592" v="389" actId="478"/>
          <ac:spMkLst>
            <pc:docMk/>
            <pc:sldMk cId="3172767132" sldId="569"/>
            <ac:spMk id="27" creationId="{4DB079E1-2F19-56D5-E751-98B55CECB712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5:25.817" v="301"/>
        <pc:sldMkLst>
          <pc:docMk/>
          <pc:sldMk cId="200548255" sldId="570"/>
        </pc:sldMkLst>
        <pc:spChg chg="mod">
          <ac:chgData name="Cici Lu (Clemenger BBDO)" userId="99194ec8-b8fc-4f3e-9fbb-0be245e9b67c" providerId="ADAL" clId="{88049A38-1689-49AF-8984-B4B9EAFCA1A2}" dt="2025-08-04T06:34:08.577" v="287"/>
          <ac:spMkLst>
            <pc:docMk/>
            <pc:sldMk cId="200548255" sldId="570"/>
            <ac:spMk id="4" creationId="{4B4C8F6F-F600-68DB-159E-4801BBF68FB0}"/>
          </ac:spMkLst>
        </pc:spChg>
        <pc:spChg chg="mod">
          <ac:chgData name="Cici Lu (Clemenger BBDO)" userId="99194ec8-b8fc-4f3e-9fbb-0be245e9b67c" providerId="ADAL" clId="{88049A38-1689-49AF-8984-B4B9EAFCA1A2}" dt="2025-08-04T06:35:25.817" v="301"/>
          <ac:spMkLst>
            <pc:docMk/>
            <pc:sldMk cId="200548255" sldId="570"/>
            <ac:spMk id="5" creationId="{E41DFDCF-CDA6-5D01-57A1-AA992F7B0D28}"/>
          </ac:spMkLst>
        </pc:spChg>
        <pc:spChg chg="mod">
          <ac:chgData name="Cici Lu (Clemenger BBDO)" userId="99194ec8-b8fc-4f3e-9fbb-0be245e9b67c" providerId="ADAL" clId="{88049A38-1689-49AF-8984-B4B9EAFCA1A2}" dt="2025-08-04T06:29:50.810" v="184" actId="20577"/>
          <ac:spMkLst>
            <pc:docMk/>
            <pc:sldMk cId="200548255" sldId="570"/>
            <ac:spMk id="8" creationId="{0E1BACAE-AACB-8E68-E78B-33BBAECED43B}"/>
          </ac:spMkLst>
        </pc:spChg>
      </pc:sldChg>
      <pc:sldChg chg="addSp delSp modSp mod">
        <pc:chgData name="Cici Lu (Clemenger BBDO)" userId="99194ec8-b8fc-4f3e-9fbb-0be245e9b67c" providerId="ADAL" clId="{88049A38-1689-49AF-8984-B4B9EAFCA1A2}" dt="2025-08-04T06:35:20.081" v="300"/>
        <pc:sldMkLst>
          <pc:docMk/>
          <pc:sldMk cId="4015365207" sldId="572"/>
        </pc:sldMkLst>
        <pc:spChg chg="mod">
          <ac:chgData name="Cici Lu (Clemenger BBDO)" userId="99194ec8-b8fc-4f3e-9fbb-0be245e9b67c" providerId="ADAL" clId="{88049A38-1689-49AF-8984-B4B9EAFCA1A2}" dt="2025-08-04T06:34:05.360" v="286"/>
          <ac:spMkLst>
            <pc:docMk/>
            <pc:sldMk cId="4015365207" sldId="572"/>
            <ac:spMk id="4" creationId="{A6CF008E-640D-A1B7-1255-971DA81799A4}"/>
          </ac:spMkLst>
        </pc:spChg>
        <pc:spChg chg="mod">
          <ac:chgData name="Cici Lu (Clemenger BBDO)" userId="99194ec8-b8fc-4f3e-9fbb-0be245e9b67c" providerId="ADAL" clId="{88049A38-1689-49AF-8984-B4B9EAFCA1A2}" dt="2025-08-04T06:35:20.081" v="300"/>
          <ac:spMkLst>
            <pc:docMk/>
            <pc:sldMk cId="4015365207" sldId="572"/>
            <ac:spMk id="5" creationId="{A2010888-6A44-88A0-A2E3-D976317BF062}"/>
          </ac:spMkLst>
        </pc:spChg>
        <pc:spChg chg="add del">
          <ac:chgData name="Cici Lu (Clemenger BBDO)" userId="99194ec8-b8fc-4f3e-9fbb-0be245e9b67c" providerId="ADAL" clId="{88049A38-1689-49AF-8984-B4B9EAFCA1A2}" dt="2025-08-04T06:35:12.426" v="299" actId="22"/>
          <ac:spMkLst>
            <pc:docMk/>
            <pc:sldMk cId="4015365207" sldId="572"/>
            <ac:spMk id="6" creationId="{901F0C8B-5E55-3343-EA0B-B10F9AB530C9}"/>
          </ac:spMkLst>
        </pc:spChg>
        <pc:spChg chg="mod">
          <ac:chgData name="Cici Lu (Clemenger BBDO)" userId="99194ec8-b8fc-4f3e-9fbb-0be245e9b67c" providerId="ADAL" clId="{88049A38-1689-49AF-8984-B4B9EAFCA1A2}" dt="2025-08-04T06:29:31.081" v="177" actId="20577"/>
          <ac:spMkLst>
            <pc:docMk/>
            <pc:sldMk cId="4015365207" sldId="572"/>
            <ac:spMk id="8" creationId="{B6293EBC-70FC-F0EE-C389-EF29C5B75A4C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5:30.590" v="302"/>
        <pc:sldMkLst>
          <pc:docMk/>
          <pc:sldMk cId="3238113489" sldId="577"/>
        </pc:sldMkLst>
        <pc:spChg chg="mod">
          <ac:chgData name="Cici Lu (Clemenger BBDO)" userId="99194ec8-b8fc-4f3e-9fbb-0be245e9b67c" providerId="ADAL" clId="{88049A38-1689-49AF-8984-B4B9EAFCA1A2}" dt="2025-08-04T06:34:14.452" v="288"/>
          <ac:spMkLst>
            <pc:docMk/>
            <pc:sldMk cId="3238113489" sldId="577"/>
            <ac:spMk id="4" creationId="{5191238C-934F-3773-4E67-EC6B0C6ADA37}"/>
          </ac:spMkLst>
        </pc:spChg>
        <pc:spChg chg="mod">
          <ac:chgData name="Cici Lu (Clemenger BBDO)" userId="99194ec8-b8fc-4f3e-9fbb-0be245e9b67c" providerId="ADAL" clId="{88049A38-1689-49AF-8984-B4B9EAFCA1A2}" dt="2025-08-04T06:35:30.590" v="302"/>
          <ac:spMkLst>
            <pc:docMk/>
            <pc:sldMk cId="3238113489" sldId="577"/>
            <ac:spMk id="5" creationId="{CB45A4D1-97D7-05F0-7090-C0A2F11A514A}"/>
          </ac:spMkLst>
        </pc:spChg>
        <pc:spChg chg="mod">
          <ac:chgData name="Cici Lu (Clemenger BBDO)" userId="99194ec8-b8fc-4f3e-9fbb-0be245e9b67c" providerId="ADAL" clId="{88049A38-1689-49AF-8984-B4B9EAFCA1A2}" dt="2025-08-04T06:30:12.367" v="193" actId="20577"/>
          <ac:spMkLst>
            <pc:docMk/>
            <pc:sldMk cId="3238113489" sldId="577"/>
            <ac:spMk id="8" creationId="{64FA9DA0-56D3-D5E4-A20F-A6816D4931F4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5:39.357" v="304"/>
        <pc:sldMkLst>
          <pc:docMk/>
          <pc:sldMk cId="3729003487" sldId="580"/>
        </pc:sldMkLst>
        <pc:spChg chg="mod">
          <ac:chgData name="Cici Lu (Clemenger BBDO)" userId="99194ec8-b8fc-4f3e-9fbb-0be245e9b67c" providerId="ADAL" clId="{88049A38-1689-49AF-8984-B4B9EAFCA1A2}" dt="2025-08-04T06:31:11.983" v="219" actId="207"/>
          <ac:spMkLst>
            <pc:docMk/>
            <pc:sldMk cId="3729003487" sldId="580"/>
            <ac:spMk id="3" creationId="{05CD1F2C-F6A6-C568-772E-5B9038B137CA}"/>
          </ac:spMkLst>
        </pc:spChg>
        <pc:spChg chg="mod">
          <ac:chgData name="Cici Lu (Clemenger BBDO)" userId="99194ec8-b8fc-4f3e-9fbb-0be245e9b67c" providerId="ADAL" clId="{88049A38-1689-49AF-8984-B4B9EAFCA1A2}" dt="2025-08-04T06:34:23.731" v="290"/>
          <ac:spMkLst>
            <pc:docMk/>
            <pc:sldMk cId="3729003487" sldId="580"/>
            <ac:spMk id="4" creationId="{FEDA62BE-5C47-43E6-8565-39D87A26A94A}"/>
          </ac:spMkLst>
        </pc:spChg>
        <pc:spChg chg="mod">
          <ac:chgData name="Cici Lu (Clemenger BBDO)" userId="99194ec8-b8fc-4f3e-9fbb-0be245e9b67c" providerId="ADAL" clId="{88049A38-1689-49AF-8984-B4B9EAFCA1A2}" dt="2025-08-04T06:35:39.357" v="304"/>
          <ac:spMkLst>
            <pc:docMk/>
            <pc:sldMk cId="3729003487" sldId="580"/>
            <ac:spMk id="5" creationId="{3586C110-4E8B-A8AD-4B54-3C121578BFFE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5:42.123" v="305"/>
        <pc:sldMkLst>
          <pc:docMk/>
          <pc:sldMk cId="3770774736" sldId="582"/>
        </pc:sldMkLst>
        <pc:spChg chg="mod">
          <ac:chgData name="Cici Lu (Clemenger BBDO)" userId="99194ec8-b8fc-4f3e-9fbb-0be245e9b67c" providerId="ADAL" clId="{88049A38-1689-49AF-8984-B4B9EAFCA1A2}" dt="2025-08-04T06:34:29.012" v="291"/>
          <ac:spMkLst>
            <pc:docMk/>
            <pc:sldMk cId="3770774736" sldId="582"/>
            <ac:spMk id="4" creationId="{E4C985D4-E7DD-4DE9-F21A-5DFC54A3F8A3}"/>
          </ac:spMkLst>
        </pc:spChg>
        <pc:spChg chg="mod">
          <ac:chgData name="Cici Lu (Clemenger BBDO)" userId="99194ec8-b8fc-4f3e-9fbb-0be245e9b67c" providerId="ADAL" clId="{88049A38-1689-49AF-8984-B4B9EAFCA1A2}" dt="2025-08-04T06:35:42.123" v="305"/>
          <ac:spMkLst>
            <pc:docMk/>
            <pc:sldMk cId="3770774736" sldId="582"/>
            <ac:spMk id="5" creationId="{C4562C17-EF1F-F3AF-A0D4-48B4C57E5301}"/>
          </ac:spMkLst>
        </pc:spChg>
        <pc:spChg chg="mod">
          <ac:chgData name="Cici Lu (Clemenger BBDO)" userId="99194ec8-b8fc-4f3e-9fbb-0be245e9b67c" providerId="ADAL" clId="{88049A38-1689-49AF-8984-B4B9EAFCA1A2}" dt="2025-08-04T06:31:26.718" v="227" actId="20577"/>
          <ac:spMkLst>
            <pc:docMk/>
            <pc:sldMk cId="3770774736" sldId="582"/>
            <ac:spMk id="8" creationId="{EA4D28C8-D787-F610-09C2-842D6B07CC06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5:46.361" v="306"/>
        <pc:sldMkLst>
          <pc:docMk/>
          <pc:sldMk cId="705753665" sldId="584"/>
        </pc:sldMkLst>
        <pc:spChg chg="mod">
          <ac:chgData name="Cici Lu (Clemenger BBDO)" userId="99194ec8-b8fc-4f3e-9fbb-0be245e9b67c" providerId="ADAL" clId="{88049A38-1689-49AF-8984-B4B9EAFCA1A2}" dt="2025-08-04T06:34:32.946" v="292"/>
          <ac:spMkLst>
            <pc:docMk/>
            <pc:sldMk cId="705753665" sldId="584"/>
            <ac:spMk id="4" creationId="{6CEE1B4D-9443-7372-2B6D-10E1E8F6CAE2}"/>
          </ac:spMkLst>
        </pc:spChg>
        <pc:spChg chg="mod">
          <ac:chgData name="Cici Lu (Clemenger BBDO)" userId="99194ec8-b8fc-4f3e-9fbb-0be245e9b67c" providerId="ADAL" clId="{88049A38-1689-49AF-8984-B4B9EAFCA1A2}" dt="2025-08-04T06:35:46.361" v="306"/>
          <ac:spMkLst>
            <pc:docMk/>
            <pc:sldMk cId="705753665" sldId="584"/>
            <ac:spMk id="5" creationId="{C033EA60-1BB8-0D62-FDD2-CD7E043AFAB3}"/>
          </ac:spMkLst>
        </pc:spChg>
        <pc:spChg chg="mod">
          <ac:chgData name="Cici Lu (Clemenger BBDO)" userId="99194ec8-b8fc-4f3e-9fbb-0be245e9b67c" providerId="ADAL" clId="{88049A38-1689-49AF-8984-B4B9EAFCA1A2}" dt="2025-08-04T06:31:48.620" v="235" actId="20577"/>
          <ac:spMkLst>
            <pc:docMk/>
            <pc:sldMk cId="705753665" sldId="584"/>
            <ac:spMk id="8" creationId="{9BB31313-7E74-4EBC-1B87-87F7D916AE4A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5:50.213" v="307"/>
        <pc:sldMkLst>
          <pc:docMk/>
          <pc:sldMk cId="1374975191" sldId="585"/>
        </pc:sldMkLst>
        <pc:spChg chg="mod">
          <ac:chgData name="Cici Lu (Clemenger BBDO)" userId="99194ec8-b8fc-4f3e-9fbb-0be245e9b67c" providerId="ADAL" clId="{88049A38-1689-49AF-8984-B4B9EAFCA1A2}" dt="2025-08-04T06:34:38.554" v="293"/>
          <ac:spMkLst>
            <pc:docMk/>
            <pc:sldMk cId="1374975191" sldId="585"/>
            <ac:spMk id="4" creationId="{645E0488-0990-D907-4053-442AE96CC83B}"/>
          </ac:spMkLst>
        </pc:spChg>
        <pc:spChg chg="mod">
          <ac:chgData name="Cici Lu (Clemenger BBDO)" userId="99194ec8-b8fc-4f3e-9fbb-0be245e9b67c" providerId="ADAL" clId="{88049A38-1689-49AF-8984-B4B9EAFCA1A2}" dt="2025-08-04T06:35:50.213" v="307"/>
          <ac:spMkLst>
            <pc:docMk/>
            <pc:sldMk cId="1374975191" sldId="585"/>
            <ac:spMk id="5" creationId="{81D8D0DA-0845-2982-F453-5D6C885DBA38}"/>
          </ac:spMkLst>
        </pc:spChg>
        <pc:spChg chg="mod">
          <ac:chgData name="Cici Lu (Clemenger BBDO)" userId="99194ec8-b8fc-4f3e-9fbb-0be245e9b67c" providerId="ADAL" clId="{88049A38-1689-49AF-8984-B4B9EAFCA1A2}" dt="2025-08-04T06:32:13.490" v="249" actId="20577"/>
          <ac:spMkLst>
            <pc:docMk/>
            <pc:sldMk cId="1374975191" sldId="585"/>
            <ac:spMk id="8" creationId="{F72F4EFA-643D-2BD1-8B75-1DE2482CB51B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5:53.599" v="308"/>
        <pc:sldMkLst>
          <pc:docMk/>
          <pc:sldMk cId="3230098235" sldId="587"/>
        </pc:sldMkLst>
        <pc:spChg chg="mod">
          <ac:chgData name="Cici Lu (Clemenger BBDO)" userId="99194ec8-b8fc-4f3e-9fbb-0be245e9b67c" providerId="ADAL" clId="{88049A38-1689-49AF-8984-B4B9EAFCA1A2}" dt="2025-08-04T06:34:42.613" v="294"/>
          <ac:spMkLst>
            <pc:docMk/>
            <pc:sldMk cId="3230098235" sldId="587"/>
            <ac:spMk id="4" creationId="{6EAF6027-BB72-6557-08E8-CF0A34EE1CBB}"/>
          </ac:spMkLst>
        </pc:spChg>
        <pc:spChg chg="mod">
          <ac:chgData name="Cici Lu (Clemenger BBDO)" userId="99194ec8-b8fc-4f3e-9fbb-0be245e9b67c" providerId="ADAL" clId="{88049A38-1689-49AF-8984-B4B9EAFCA1A2}" dt="2025-08-04T06:35:53.599" v="308"/>
          <ac:spMkLst>
            <pc:docMk/>
            <pc:sldMk cId="3230098235" sldId="587"/>
            <ac:spMk id="5" creationId="{4661FE1D-7BCF-9EB3-9BA2-9C4334974385}"/>
          </ac:spMkLst>
        </pc:spChg>
        <pc:spChg chg="mod">
          <ac:chgData name="Cici Lu (Clemenger BBDO)" userId="99194ec8-b8fc-4f3e-9fbb-0be245e9b67c" providerId="ADAL" clId="{88049A38-1689-49AF-8984-B4B9EAFCA1A2}" dt="2025-08-04T06:32:26.564" v="255" actId="20577"/>
          <ac:spMkLst>
            <pc:docMk/>
            <pc:sldMk cId="3230098235" sldId="587"/>
            <ac:spMk id="6" creationId="{A0836EA2-20A3-D688-1597-20E6B31A01D0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5:56.847" v="309"/>
        <pc:sldMkLst>
          <pc:docMk/>
          <pc:sldMk cId="2453278271" sldId="588"/>
        </pc:sldMkLst>
        <pc:spChg chg="mod">
          <ac:chgData name="Cici Lu (Clemenger BBDO)" userId="99194ec8-b8fc-4f3e-9fbb-0be245e9b67c" providerId="ADAL" clId="{88049A38-1689-49AF-8984-B4B9EAFCA1A2}" dt="2025-08-04T06:34:46.007" v="295"/>
          <ac:spMkLst>
            <pc:docMk/>
            <pc:sldMk cId="2453278271" sldId="588"/>
            <ac:spMk id="4" creationId="{2E3DE20E-5B5D-4A86-6D78-DA5EB10D7112}"/>
          </ac:spMkLst>
        </pc:spChg>
        <pc:spChg chg="mod">
          <ac:chgData name="Cici Lu (Clemenger BBDO)" userId="99194ec8-b8fc-4f3e-9fbb-0be245e9b67c" providerId="ADAL" clId="{88049A38-1689-49AF-8984-B4B9EAFCA1A2}" dt="2025-08-04T06:35:56.847" v="309"/>
          <ac:spMkLst>
            <pc:docMk/>
            <pc:sldMk cId="2453278271" sldId="588"/>
            <ac:spMk id="5" creationId="{DC7572C5-4DA8-14A6-0EEF-88DE99FE91E4}"/>
          </ac:spMkLst>
        </pc:spChg>
        <pc:spChg chg="mod">
          <ac:chgData name="Cici Lu (Clemenger BBDO)" userId="99194ec8-b8fc-4f3e-9fbb-0be245e9b67c" providerId="ADAL" clId="{88049A38-1689-49AF-8984-B4B9EAFCA1A2}" dt="2025-08-04T06:32:44.442" v="262" actId="20577"/>
          <ac:spMkLst>
            <pc:docMk/>
            <pc:sldMk cId="2453278271" sldId="588"/>
            <ac:spMk id="8" creationId="{F0BFF008-8ADE-E2A8-4F47-B3C26956024A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5:35.915" v="303"/>
        <pc:sldMkLst>
          <pc:docMk/>
          <pc:sldMk cId="2136686647" sldId="589"/>
        </pc:sldMkLst>
        <pc:spChg chg="mod">
          <ac:chgData name="Cici Lu (Clemenger BBDO)" userId="99194ec8-b8fc-4f3e-9fbb-0be245e9b67c" providerId="ADAL" clId="{88049A38-1689-49AF-8984-B4B9EAFCA1A2}" dt="2025-08-04T06:34:19.836" v="289"/>
          <ac:spMkLst>
            <pc:docMk/>
            <pc:sldMk cId="2136686647" sldId="589"/>
            <ac:spMk id="4" creationId="{1736A633-42DC-0CD1-4122-475FBC553483}"/>
          </ac:spMkLst>
        </pc:spChg>
        <pc:spChg chg="mod">
          <ac:chgData name="Cici Lu (Clemenger BBDO)" userId="99194ec8-b8fc-4f3e-9fbb-0be245e9b67c" providerId="ADAL" clId="{88049A38-1689-49AF-8984-B4B9EAFCA1A2}" dt="2025-08-04T06:35:35.915" v="303"/>
          <ac:spMkLst>
            <pc:docMk/>
            <pc:sldMk cId="2136686647" sldId="589"/>
            <ac:spMk id="5" creationId="{91B4EBD9-0203-1F89-AFF4-E10916668878}"/>
          </ac:spMkLst>
        </pc:spChg>
        <pc:spChg chg="mod">
          <ac:chgData name="Cici Lu (Clemenger BBDO)" userId="99194ec8-b8fc-4f3e-9fbb-0be245e9b67c" providerId="ADAL" clId="{88049A38-1689-49AF-8984-B4B9EAFCA1A2}" dt="2025-08-04T06:30:37.153" v="209" actId="20577"/>
          <ac:spMkLst>
            <pc:docMk/>
            <pc:sldMk cId="2136686647" sldId="589"/>
            <ac:spMk id="8" creationId="{FC1C2962-0765-0185-ADA3-12678E80B9E0}"/>
          </ac:spMkLst>
        </pc:spChg>
      </pc:sldChg>
      <pc:sldChg chg="modSp">
        <pc:chgData name="Cici Lu (Clemenger BBDO)" userId="99194ec8-b8fc-4f3e-9fbb-0be245e9b67c" providerId="ADAL" clId="{88049A38-1689-49AF-8984-B4B9EAFCA1A2}" dt="2025-08-04T05:53:07.313" v="58" actId="20577"/>
        <pc:sldMkLst>
          <pc:docMk/>
          <pc:sldMk cId="500336278" sldId="590"/>
        </pc:sldMkLst>
        <pc:spChg chg="mod">
          <ac:chgData name="Cici Lu (Clemenger BBDO)" userId="99194ec8-b8fc-4f3e-9fbb-0be245e9b67c" providerId="ADAL" clId="{88049A38-1689-49AF-8984-B4B9EAFCA1A2}" dt="2025-08-04T05:49:57.526" v="53" actId="20577"/>
          <ac:spMkLst>
            <pc:docMk/>
            <pc:sldMk cId="500336278" sldId="590"/>
            <ac:spMk id="12" creationId="{443949F5-64B8-A950-84C3-B998266063C0}"/>
          </ac:spMkLst>
        </pc:spChg>
        <pc:spChg chg="mod">
          <ac:chgData name="Cici Lu (Clemenger BBDO)" userId="99194ec8-b8fc-4f3e-9fbb-0be245e9b67c" providerId="ADAL" clId="{88049A38-1689-49AF-8984-B4B9EAFCA1A2}" dt="2025-08-04T05:53:07.313" v="58" actId="20577"/>
          <ac:spMkLst>
            <pc:docMk/>
            <pc:sldMk cId="500336278" sldId="590"/>
            <ac:spMk id="13" creationId="{20238E03-F48E-D891-CCE6-4650D8E5757B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6:00.123" v="310"/>
        <pc:sldMkLst>
          <pc:docMk/>
          <pc:sldMk cId="3992401643" sldId="591"/>
        </pc:sldMkLst>
        <pc:spChg chg="mod">
          <ac:chgData name="Cici Lu (Clemenger BBDO)" userId="99194ec8-b8fc-4f3e-9fbb-0be245e9b67c" providerId="ADAL" clId="{88049A38-1689-49AF-8984-B4B9EAFCA1A2}" dt="2025-08-04T05:53:27.857" v="78" actId="20577"/>
          <ac:spMkLst>
            <pc:docMk/>
            <pc:sldMk cId="3992401643" sldId="591"/>
            <ac:spMk id="2" creationId="{0E2F19E4-45F9-B582-BB45-ED5084BD90AE}"/>
          </ac:spMkLst>
        </pc:spChg>
        <pc:spChg chg="mod">
          <ac:chgData name="Cici Lu (Clemenger BBDO)" userId="99194ec8-b8fc-4f3e-9fbb-0be245e9b67c" providerId="ADAL" clId="{88049A38-1689-49AF-8984-B4B9EAFCA1A2}" dt="2025-08-04T06:34:50.300" v="296"/>
          <ac:spMkLst>
            <pc:docMk/>
            <pc:sldMk cId="3992401643" sldId="591"/>
            <ac:spMk id="4" creationId="{8B4C682C-81AC-BF90-41C3-A723E114FF44}"/>
          </ac:spMkLst>
        </pc:spChg>
        <pc:spChg chg="mod">
          <ac:chgData name="Cici Lu (Clemenger BBDO)" userId="99194ec8-b8fc-4f3e-9fbb-0be245e9b67c" providerId="ADAL" clId="{88049A38-1689-49AF-8984-B4B9EAFCA1A2}" dt="2025-08-04T06:36:00.123" v="310"/>
          <ac:spMkLst>
            <pc:docMk/>
            <pc:sldMk cId="3992401643" sldId="591"/>
            <ac:spMk id="5" creationId="{AB0A559D-C2B0-FA2D-7866-2B80FD9F06D3}"/>
          </ac:spMkLst>
        </pc:spChg>
        <pc:spChg chg="mod">
          <ac:chgData name="Cici Lu (Clemenger BBDO)" userId="99194ec8-b8fc-4f3e-9fbb-0be245e9b67c" providerId="ADAL" clId="{88049A38-1689-49AF-8984-B4B9EAFCA1A2}" dt="2025-08-04T06:33:10.962" v="270" actId="20577"/>
          <ac:spMkLst>
            <pc:docMk/>
            <pc:sldMk cId="3992401643" sldId="591"/>
            <ac:spMk id="9" creationId="{A6FC4A01-FE11-0F6F-0E08-2007D091EAA1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6:03.374" v="311"/>
        <pc:sldMkLst>
          <pc:docMk/>
          <pc:sldMk cId="2023230479" sldId="593"/>
        </pc:sldMkLst>
        <pc:spChg chg="mod">
          <ac:chgData name="Cici Lu (Clemenger BBDO)" userId="99194ec8-b8fc-4f3e-9fbb-0be245e9b67c" providerId="ADAL" clId="{88049A38-1689-49AF-8984-B4B9EAFCA1A2}" dt="2025-08-04T05:53:37.589" v="79"/>
          <ac:spMkLst>
            <pc:docMk/>
            <pc:sldMk cId="2023230479" sldId="593"/>
            <ac:spMk id="2" creationId="{49A5C89B-1FAE-0299-B1F1-7874F519E980}"/>
          </ac:spMkLst>
        </pc:spChg>
        <pc:spChg chg="mod">
          <ac:chgData name="Cici Lu (Clemenger BBDO)" userId="99194ec8-b8fc-4f3e-9fbb-0be245e9b67c" providerId="ADAL" clId="{88049A38-1689-49AF-8984-B4B9EAFCA1A2}" dt="2025-08-04T06:34:54.323" v="297"/>
          <ac:spMkLst>
            <pc:docMk/>
            <pc:sldMk cId="2023230479" sldId="593"/>
            <ac:spMk id="4" creationId="{22878BD1-45AA-EC87-5860-7C167A1FF037}"/>
          </ac:spMkLst>
        </pc:spChg>
        <pc:spChg chg="mod">
          <ac:chgData name="Cici Lu (Clemenger BBDO)" userId="99194ec8-b8fc-4f3e-9fbb-0be245e9b67c" providerId="ADAL" clId="{88049A38-1689-49AF-8984-B4B9EAFCA1A2}" dt="2025-08-04T06:36:03.374" v="311"/>
          <ac:spMkLst>
            <pc:docMk/>
            <pc:sldMk cId="2023230479" sldId="593"/>
            <ac:spMk id="5" creationId="{CEF4C0D6-221F-74D8-75C0-3940A3D60FE6}"/>
          </ac:spMkLst>
        </pc:spChg>
        <pc:spChg chg="mod">
          <ac:chgData name="Cici Lu (Clemenger BBDO)" userId="99194ec8-b8fc-4f3e-9fbb-0be245e9b67c" providerId="ADAL" clId="{88049A38-1689-49AF-8984-B4B9EAFCA1A2}" dt="2025-08-04T06:33:30.770" v="282" actId="20577"/>
          <ac:spMkLst>
            <pc:docMk/>
            <pc:sldMk cId="2023230479" sldId="593"/>
            <ac:spMk id="8" creationId="{5DD03160-9469-E3B6-8D0B-10519DD24C36}"/>
          </ac:spMkLst>
        </pc:spChg>
      </pc:sldChg>
      <pc:sldChg chg="modSp mod">
        <pc:chgData name="Cici Lu (Clemenger BBDO)" userId="99194ec8-b8fc-4f3e-9fbb-0be245e9b67c" providerId="ADAL" clId="{88049A38-1689-49AF-8984-B4B9EAFCA1A2}" dt="2025-08-04T06:33:42.244" v="284" actId="20577"/>
        <pc:sldMkLst>
          <pc:docMk/>
          <pc:sldMk cId="26303510" sldId="594"/>
        </pc:sldMkLst>
        <pc:spChg chg="mod">
          <ac:chgData name="Cici Lu (Clemenger BBDO)" userId="99194ec8-b8fc-4f3e-9fbb-0be245e9b67c" providerId="ADAL" clId="{88049A38-1689-49AF-8984-B4B9EAFCA1A2}" dt="2025-08-04T06:33:42.244" v="284" actId="20577"/>
          <ac:spMkLst>
            <pc:docMk/>
            <pc:sldMk cId="26303510" sldId="594"/>
            <ac:spMk id="10" creationId="{F9746759-2DA7-77B7-54EC-BB30C4815D1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CD0F7C-0DEF-D8FE-1515-1B777F6FEB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sz="1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8E115-E4E4-25B3-A82A-5FED97142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A9595-819C-4B59-83ED-1F4664809C0F}" type="datetimeFigureOut">
              <a:rPr lang="en-AU" sz="1000" smtClean="0"/>
              <a:t>4/08/2025</a:t>
            </a:fld>
            <a:endParaRPr lang="en-AU" sz="1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C0524-4CBF-2052-2E19-2C7E261536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52E5C-0627-CF68-BA6C-716C94DAA7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5A1AD-FC7F-458F-A11A-796955CEA8DF}" type="slidenum">
              <a:rPr lang="en-AU" sz="1000" smtClean="0"/>
              <a:t>‹#›</a:t>
            </a:fld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2431797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4A54CB9E-29B4-4601-A433-D37387667780}" type="datetimeFigureOut">
              <a:rPr lang="en-AU" smtClean="0"/>
              <a:pPr/>
              <a:t>4/08/2025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+mn-lt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51DEEF9D-B819-462B-8BC2-0F65A1EDF08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522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50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0" algn="l" defTabSz="914400" rtl="0" eaLnBrk="1" latinLnBrk="0" hangingPunct="1">
      <a:spcBef>
        <a:spcPts val="600"/>
      </a:spcBef>
      <a:spcAft>
        <a:spcPts val="500"/>
      </a:spcAft>
      <a:defRPr sz="1000" b="1" kern="1200">
        <a:solidFill>
          <a:schemeClr val="tx1"/>
        </a:solidFill>
        <a:latin typeface="+mj-lt"/>
        <a:ea typeface="+mn-ea"/>
        <a:cs typeface="+mn-cs"/>
      </a:defRPr>
    </a:lvl2pPr>
    <a:lvl3pPr marL="180000" indent="-180000" algn="l" defTabSz="914400" rtl="0" eaLnBrk="1" latinLnBrk="0" hangingPunct="1">
      <a:spcAft>
        <a:spcPts val="250"/>
      </a:spcAft>
      <a:buFont typeface="Outfit Light" pitchFamily="2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250"/>
      </a:spcAft>
      <a:buFont typeface="Outfit Light" pitchFamily="2" charset="0"/>
      <a:buChar char="−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540000" indent="-180000" algn="l" defTabSz="914400" rtl="0" eaLnBrk="1" latinLnBrk="0" hangingPunct="1">
      <a:spcAft>
        <a:spcPts val="250"/>
      </a:spcAft>
      <a:buFont typeface="Outfit Light" pitchFamily="2" charset="0"/>
      <a:buChar char="−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3160-C69F-1615-04CA-DEF47DB24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D2083-34D5-F46A-7234-852537AE7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444D0-FA96-1556-2EB9-40758B211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E5493-B1C3-5134-FCD5-9639BC947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726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55F3F-5241-768D-2CE2-B7179038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46670F-47A5-FAB1-9ACC-55531DF69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75C02-8BA0-9E60-12D8-04D0095CF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EF53B-51CC-30D9-2135-9B2DC8285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4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9AEAE-4FDE-4B9A-BA7D-B9258F5E5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4BC50-A3EC-6C34-D979-BFE417585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8FB7E-D46E-74C8-1CFE-67FE1B759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CB78E-0BEE-9358-2D0A-EC048F47C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5766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849A1-57D4-99A8-0605-AC115B69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99FC1-7E41-2FAD-B72C-5DF843BB7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3ECA3-0163-E71A-665C-553FB491A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61EE6-45D0-8950-7548-AC1B8915E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769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0155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4733C-C6E0-93A9-E607-35D39C2EF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5E48B5-D0B9-2998-4141-9094EA2BD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8E420-E3E3-7E03-B824-8B00C2AAE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7DEFE-82BF-5B79-2616-BE95129E9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080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0ED8C-C787-CF28-D3C9-81B75BD34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75989B-1C0D-AA9E-57EA-8FA3858A6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A368F-B5A8-147E-1953-F6C06C47D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33CB0-7D70-D2CF-5D4C-F8E532FEB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838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16CC8-5686-6321-B07E-C4FDD71B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35EC4-81BD-30A4-7D7A-CE1B3FC0A7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ED5C6-220C-451A-5858-550CAF940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D623-5B6C-F7B1-E5FA-B115B71D8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9925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C687B-490B-F3E9-C710-CD261ECB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346594-21CB-4FF8-04C0-C658E77AA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C9AA-D5B3-FEEC-D21D-8420D7102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CB971-18F8-1BB3-963C-44F3A67837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3140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F7A40-8756-B322-C60F-2754EDBC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518421-26A3-E47D-9395-7568A2342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EF108-A952-224D-7EE6-C4B4E277D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9FB61-86EF-022A-DCF6-F6817AA99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683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339BB-749A-9313-6B21-AF03D98CB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54A45-D7EE-1BEC-A1B9-931C78137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47B70-34E3-C972-4D5C-AD16C251D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77718-178E-CC0C-CA1B-E8C125E9F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1956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EB82-49BF-B04E-949C-06E53D85B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01FB2-C9F5-4234-7FE2-D20D48CB9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1455F-C5D5-F454-6AA5-9467FE676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D3536-0FE0-448A-BFAB-74332FAF9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EF9D-B819-462B-8BC2-0F65A1EDF08F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535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3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5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6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6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3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5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6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6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3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31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31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3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3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7.svg"/><Relationship Id="rId7" Type="http://schemas.openxmlformats.org/officeDocument/2006/relationships/image" Target="../media/image39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3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31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53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7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1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60.svg"/><Relationship Id="rId4" Type="http://schemas.openxmlformats.org/officeDocument/2006/relationships/image" Target="../media/image28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5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6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6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5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6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31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6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CFC3348-A297-ED29-053B-D7B45BE167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8800" y="694800"/>
            <a:ext cx="1590888" cy="763295"/>
          </a:xfrm>
        </p:spPr>
        <p:txBody>
          <a:bodyPr/>
          <a:lstStyle>
            <a:lvl1pPr algn="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80D7FA2-4724-D18F-A3E8-9FAD240B17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8262" y="211912"/>
            <a:ext cx="2448000" cy="39320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8BDD72-F87C-7B66-B2B9-3CBB0A28C5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6000" y="6289367"/>
            <a:ext cx="6609978" cy="431800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55464EE-494B-93DB-B74B-68AE23BFD0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10622288" y="5022000"/>
            <a:ext cx="2520000" cy="396000"/>
          </a:xfrm>
        </p:spPr>
        <p:txBody>
          <a:bodyPr/>
          <a:lstStyle>
            <a:lvl1pPr algn="l">
              <a:spcAft>
                <a:spcPts val="0"/>
              </a:spcAft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no goes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89FD43-5DF4-BEB3-42DF-5349C93A0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2790000"/>
            <a:ext cx="6609978" cy="1476000"/>
          </a:xfrm>
        </p:spPr>
        <p:txBody>
          <a:bodyPr anchor="ctr"/>
          <a:lstStyle>
            <a:lvl1pPr marL="36000">
              <a:lnSpc>
                <a:spcPts val="4500"/>
              </a:lnSpc>
              <a:spcAft>
                <a:spcPts val="0"/>
              </a:spcAft>
              <a:defRPr sz="5000" b="1" cap="all" spc="-3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sz="5000" spc="-3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1037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tatement: Big Tex - Photo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0300" y="1104899"/>
            <a:ext cx="9931400" cy="5203825"/>
          </a:xfrm>
        </p:spPr>
        <p:txBody>
          <a:bodyPr bIns="36000" anchor="ctr"/>
          <a:lstStyle>
            <a:lvl1pPr algn="ctr">
              <a:lnSpc>
                <a:spcPts val="5500"/>
              </a:lnSpc>
              <a:spcAft>
                <a:spcPts val="600"/>
              </a:spcAft>
              <a:defRPr sz="6250" cap="all" spc="-25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  <p:pic>
        <p:nvPicPr>
          <p:cNvPr id="6" name="Clemenger">
            <a:extLst>
              <a:ext uri="{FF2B5EF4-FFF2-40B4-BE49-F238E27FC236}">
                <a16:creationId xmlns:a16="http://schemas.microsoft.com/office/drawing/2014/main" id="{8CFCB351-D4E2-DE6D-6D29-5705AE3A8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131"/>
            <a:ext cx="756000" cy="1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19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Black BG +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16B6FE-7F7A-75D2-3AC2-4A802330D6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4898" y="191954"/>
            <a:ext cx="8727706" cy="6494690"/>
          </a:xfrm>
          <a:custGeom>
            <a:avLst/>
            <a:gdLst>
              <a:gd name="connsiteX0" fmla="*/ 1705954 w 8727706"/>
              <a:gd name="connsiteY0" fmla="*/ 1584291 h 6494690"/>
              <a:gd name="connsiteX1" fmla="*/ 1705954 w 8727706"/>
              <a:gd name="connsiteY1" fmla="*/ 1725432 h 6494690"/>
              <a:gd name="connsiteX2" fmla="*/ 1927230 w 8727706"/>
              <a:gd name="connsiteY2" fmla="*/ 1725432 h 6494690"/>
              <a:gd name="connsiteX3" fmla="*/ 1997581 w 8727706"/>
              <a:gd name="connsiteY3" fmla="*/ 1654858 h 6494690"/>
              <a:gd name="connsiteX4" fmla="*/ 1927230 w 8727706"/>
              <a:gd name="connsiteY4" fmla="*/ 1584291 h 6494690"/>
              <a:gd name="connsiteX5" fmla="*/ 3884415 w 8727706"/>
              <a:gd name="connsiteY5" fmla="*/ 1155461 h 6494690"/>
              <a:gd name="connsiteX6" fmla="*/ 4844087 w 8727706"/>
              <a:gd name="connsiteY6" fmla="*/ 1155461 h 6494690"/>
              <a:gd name="connsiteX7" fmla="*/ 4918088 w 8727706"/>
              <a:gd name="connsiteY7" fmla="*/ 1229685 h 6494690"/>
              <a:gd name="connsiteX8" fmla="*/ 4918088 w 8727706"/>
              <a:gd name="connsiteY8" fmla="*/ 6420345 h 6494690"/>
              <a:gd name="connsiteX9" fmla="*/ 4844087 w 8727706"/>
              <a:gd name="connsiteY9" fmla="*/ 6494562 h 6494690"/>
              <a:gd name="connsiteX10" fmla="*/ 3884415 w 8727706"/>
              <a:gd name="connsiteY10" fmla="*/ 6494562 h 6494690"/>
              <a:gd name="connsiteX11" fmla="*/ 3810414 w 8727706"/>
              <a:gd name="connsiteY11" fmla="*/ 6420345 h 6494690"/>
              <a:gd name="connsiteX12" fmla="*/ 3810414 w 8727706"/>
              <a:gd name="connsiteY12" fmla="*/ 1229685 h 6494690"/>
              <a:gd name="connsiteX13" fmla="*/ 3884415 w 8727706"/>
              <a:gd name="connsiteY13" fmla="*/ 1155461 h 6494690"/>
              <a:gd name="connsiteX14" fmla="*/ 1705954 w 8727706"/>
              <a:gd name="connsiteY14" fmla="*/ 726479 h 6494690"/>
              <a:gd name="connsiteX15" fmla="*/ 1705954 w 8727706"/>
              <a:gd name="connsiteY15" fmla="*/ 867619 h 6494690"/>
              <a:gd name="connsiteX16" fmla="*/ 1927230 w 8727706"/>
              <a:gd name="connsiteY16" fmla="*/ 867619 h 6494690"/>
              <a:gd name="connsiteX17" fmla="*/ 1997581 w 8727706"/>
              <a:gd name="connsiteY17" fmla="*/ 797052 h 6494690"/>
              <a:gd name="connsiteX18" fmla="*/ 1927230 w 8727706"/>
              <a:gd name="connsiteY18" fmla="*/ 726479 h 6494690"/>
              <a:gd name="connsiteX19" fmla="*/ 5036281 w 8727706"/>
              <a:gd name="connsiteY19" fmla="*/ 0 h 6494690"/>
              <a:gd name="connsiteX20" fmla="*/ 8727706 w 8727706"/>
              <a:gd name="connsiteY20" fmla="*/ 0 h 6494690"/>
              <a:gd name="connsiteX21" fmla="*/ 8727706 w 8727706"/>
              <a:gd name="connsiteY21" fmla="*/ 1036574 h 6494690"/>
              <a:gd name="connsiteX22" fmla="*/ 8653743 w 8727706"/>
              <a:gd name="connsiteY22" fmla="*/ 1110804 h 6494690"/>
              <a:gd name="connsiteX23" fmla="*/ 6921771 w 8727706"/>
              <a:gd name="connsiteY23" fmla="*/ 1110804 h 6494690"/>
              <a:gd name="connsiteX24" fmla="*/ 6921771 w 8727706"/>
              <a:gd name="connsiteY24" fmla="*/ 796906 h 6494690"/>
              <a:gd name="connsiteX25" fmla="*/ 6848063 w 8727706"/>
              <a:gd name="connsiteY25" fmla="*/ 726332 h 6494690"/>
              <a:gd name="connsiteX26" fmla="*/ 6781045 w 8727706"/>
              <a:gd name="connsiteY26" fmla="*/ 798811 h 6494690"/>
              <a:gd name="connsiteX27" fmla="*/ 6781045 w 8727706"/>
              <a:gd name="connsiteY27" fmla="*/ 1654712 h 6494690"/>
              <a:gd name="connsiteX28" fmla="*/ 6854816 w 8727706"/>
              <a:gd name="connsiteY28" fmla="*/ 1725285 h 6494690"/>
              <a:gd name="connsiteX29" fmla="*/ 6921771 w 8727706"/>
              <a:gd name="connsiteY29" fmla="*/ 1652813 h 6494690"/>
              <a:gd name="connsiteX30" fmla="*/ 6921771 w 8727706"/>
              <a:gd name="connsiteY30" fmla="*/ 1584291 h 6494690"/>
              <a:gd name="connsiteX31" fmla="*/ 6851440 w 8727706"/>
              <a:gd name="connsiteY31" fmla="*/ 1584291 h 6494690"/>
              <a:gd name="connsiteX32" fmla="*/ 6851440 w 8727706"/>
              <a:gd name="connsiteY32" fmla="*/ 1155462 h 6494690"/>
              <a:gd name="connsiteX33" fmla="*/ 8653743 w 8727706"/>
              <a:gd name="connsiteY33" fmla="*/ 1155462 h 6494690"/>
              <a:gd name="connsiteX34" fmla="*/ 8727706 w 8727706"/>
              <a:gd name="connsiteY34" fmla="*/ 1229692 h 6494690"/>
              <a:gd name="connsiteX35" fmla="*/ 8727706 w 8727706"/>
              <a:gd name="connsiteY35" fmla="*/ 6494690 h 6494690"/>
              <a:gd name="connsiteX36" fmla="*/ 5036281 w 8727706"/>
              <a:gd name="connsiteY36" fmla="*/ 6494690 h 6494690"/>
              <a:gd name="connsiteX37" fmla="*/ 4962280 w 8727706"/>
              <a:gd name="connsiteY37" fmla="*/ 6420473 h 6494690"/>
              <a:gd name="connsiteX38" fmla="*/ 4962280 w 8727706"/>
              <a:gd name="connsiteY38" fmla="*/ 74229 h 6494690"/>
              <a:gd name="connsiteX39" fmla="*/ 5036281 w 8727706"/>
              <a:gd name="connsiteY39" fmla="*/ 0 h 6494690"/>
              <a:gd name="connsiteX40" fmla="*/ 4364178 w 8727706"/>
              <a:gd name="connsiteY40" fmla="*/ 0 h 6494690"/>
              <a:gd name="connsiteX41" fmla="*/ 4364324 w 8727706"/>
              <a:gd name="connsiteY41" fmla="*/ 0 h 6494690"/>
              <a:gd name="connsiteX42" fmla="*/ 4918088 w 8727706"/>
              <a:gd name="connsiteY42" fmla="*/ 555476 h 6494690"/>
              <a:gd name="connsiteX43" fmla="*/ 4918088 w 8727706"/>
              <a:gd name="connsiteY43" fmla="*/ 555622 h 6494690"/>
              <a:gd name="connsiteX44" fmla="*/ 4364324 w 8727706"/>
              <a:gd name="connsiteY44" fmla="*/ 1111097 h 6494690"/>
              <a:gd name="connsiteX45" fmla="*/ 4364178 w 8727706"/>
              <a:gd name="connsiteY45" fmla="*/ 1111097 h 6494690"/>
              <a:gd name="connsiteX46" fmla="*/ 3810414 w 8727706"/>
              <a:gd name="connsiteY46" fmla="*/ 555622 h 6494690"/>
              <a:gd name="connsiteX47" fmla="*/ 3810414 w 8727706"/>
              <a:gd name="connsiteY47" fmla="*/ 555476 h 6494690"/>
              <a:gd name="connsiteX48" fmla="*/ 4364178 w 8727706"/>
              <a:gd name="connsiteY48" fmla="*/ 0 h 6494690"/>
              <a:gd name="connsiteX49" fmla="*/ 0 w 8727706"/>
              <a:gd name="connsiteY49" fmla="*/ 0 h 6494690"/>
              <a:gd name="connsiteX50" fmla="*/ 3692005 w 8727706"/>
              <a:gd name="connsiteY50" fmla="*/ 0 h 6494690"/>
              <a:gd name="connsiteX51" fmla="*/ 3766005 w 8727706"/>
              <a:gd name="connsiteY51" fmla="*/ 74229 h 6494690"/>
              <a:gd name="connsiteX52" fmla="*/ 3766005 w 8727706"/>
              <a:gd name="connsiteY52" fmla="*/ 1036867 h 6494690"/>
              <a:gd name="connsiteX53" fmla="*/ 3692005 w 8727706"/>
              <a:gd name="connsiteY53" fmla="*/ 1111097 h 6494690"/>
              <a:gd name="connsiteX54" fmla="*/ 2329489 w 8727706"/>
              <a:gd name="connsiteY54" fmla="*/ 1111097 h 6494690"/>
              <a:gd name="connsiteX55" fmla="*/ 2329635 w 8727706"/>
              <a:gd name="connsiteY55" fmla="*/ 1110950 h 6494690"/>
              <a:gd name="connsiteX56" fmla="*/ 2307446 w 8727706"/>
              <a:gd name="connsiteY56" fmla="*/ 1133203 h 6494690"/>
              <a:gd name="connsiteX57" fmla="*/ 2329635 w 8727706"/>
              <a:gd name="connsiteY57" fmla="*/ 1155462 h 6494690"/>
              <a:gd name="connsiteX58" fmla="*/ 3692151 w 8727706"/>
              <a:gd name="connsiteY58" fmla="*/ 1155462 h 6494690"/>
              <a:gd name="connsiteX59" fmla="*/ 3766152 w 8727706"/>
              <a:gd name="connsiteY59" fmla="*/ 1229692 h 6494690"/>
              <a:gd name="connsiteX60" fmla="*/ 3766152 w 8727706"/>
              <a:gd name="connsiteY60" fmla="*/ 6420345 h 6494690"/>
              <a:gd name="connsiteX61" fmla="*/ 3692151 w 8727706"/>
              <a:gd name="connsiteY61" fmla="*/ 6494563 h 6494690"/>
              <a:gd name="connsiteX62" fmla="*/ 0 w 8727706"/>
              <a:gd name="connsiteY62" fmla="*/ 6494563 h 649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727706" h="6494690">
                <a:moveTo>
                  <a:pt x="1705954" y="1584291"/>
                </a:moveTo>
                <a:lnTo>
                  <a:pt x="1705954" y="1725432"/>
                </a:lnTo>
                <a:lnTo>
                  <a:pt x="1927230" y="1725432"/>
                </a:lnTo>
                <a:cubicBezTo>
                  <a:pt x="1966053" y="1725432"/>
                  <a:pt x="1997581" y="1693808"/>
                  <a:pt x="1997581" y="1654858"/>
                </a:cubicBezTo>
                <a:cubicBezTo>
                  <a:pt x="1997581" y="1615915"/>
                  <a:pt x="1966053" y="1584291"/>
                  <a:pt x="1927230" y="1584291"/>
                </a:cubicBezTo>
                <a:close/>
                <a:moveTo>
                  <a:pt x="3884415" y="1155461"/>
                </a:moveTo>
                <a:lnTo>
                  <a:pt x="4844087" y="1155461"/>
                </a:lnTo>
                <a:cubicBezTo>
                  <a:pt x="4884954" y="1155461"/>
                  <a:pt x="4918088" y="1188690"/>
                  <a:pt x="4918088" y="1229685"/>
                </a:cubicBezTo>
                <a:lnTo>
                  <a:pt x="4918088" y="6420345"/>
                </a:lnTo>
                <a:cubicBezTo>
                  <a:pt x="4918088" y="6461308"/>
                  <a:pt x="4884954" y="6494562"/>
                  <a:pt x="4844087" y="6494562"/>
                </a:cubicBezTo>
                <a:lnTo>
                  <a:pt x="3884415" y="6494562"/>
                </a:lnTo>
                <a:cubicBezTo>
                  <a:pt x="3843528" y="6494562"/>
                  <a:pt x="3810414" y="6461308"/>
                  <a:pt x="3810414" y="6420345"/>
                </a:cubicBezTo>
                <a:lnTo>
                  <a:pt x="3810414" y="1229685"/>
                </a:lnTo>
                <a:cubicBezTo>
                  <a:pt x="3810414" y="1188690"/>
                  <a:pt x="3843528" y="1155461"/>
                  <a:pt x="3884415" y="1155461"/>
                </a:cubicBezTo>
                <a:close/>
                <a:moveTo>
                  <a:pt x="1705954" y="726479"/>
                </a:moveTo>
                <a:lnTo>
                  <a:pt x="1705954" y="867619"/>
                </a:lnTo>
                <a:lnTo>
                  <a:pt x="1927230" y="867619"/>
                </a:lnTo>
                <a:cubicBezTo>
                  <a:pt x="1966053" y="867619"/>
                  <a:pt x="1997581" y="835996"/>
                  <a:pt x="1997581" y="797052"/>
                </a:cubicBezTo>
                <a:cubicBezTo>
                  <a:pt x="1997581" y="758109"/>
                  <a:pt x="1966053" y="726479"/>
                  <a:pt x="1927230" y="726479"/>
                </a:cubicBezTo>
                <a:close/>
                <a:moveTo>
                  <a:pt x="5036281" y="0"/>
                </a:moveTo>
                <a:lnTo>
                  <a:pt x="8727706" y="0"/>
                </a:lnTo>
                <a:lnTo>
                  <a:pt x="8727706" y="1036574"/>
                </a:lnTo>
                <a:cubicBezTo>
                  <a:pt x="8727706" y="1077568"/>
                  <a:pt x="8694579" y="1110804"/>
                  <a:pt x="8653743" y="1110804"/>
                </a:cubicBezTo>
                <a:lnTo>
                  <a:pt x="6921771" y="1110804"/>
                </a:lnTo>
                <a:lnTo>
                  <a:pt x="6921771" y="796906"/>
                </a:lnTo>
                <a:cubicBezTo>
                  <a:pt x="6921771" y="756790"/>
                  <a:pt x="6888517" y="724434"/>
                  <a:pt x="6848063" y="726332"/>
                </a:cubicBezTo>
                <a:cubicBezTo>
                  <a:pt x="6810095" y="728091"/>
                  <a:pt x="6781045" y="760740"/>
                  <a:pt x="6781045" y="798811"/>
                </a:cubicBezTo>
                <a:lnTo>
                  <a:pt x="6781045" y="1654712"/>
                </a:lnTo>
                <a:cubicBezTo>
                  <a:pt x="6781045" y="1694834"/>
                  <a:pt x="6814363" y="1727190"/>
                  <a:pt x="6854816" y="1725285"/>
                </a:cubicBezTo>
                <a:cubicBezTo>
                  <a:pt x="6892721" y="1723527"/>
                  <a:pt x="6921771" y="1690878"/>
                  <a:pt x="6921771" y="1652813"/>
                </a:cubicBezTo>
                <a:lnTo>
                  <a:pt x="6921771" y="1584291"/>
                </a:lnTo>
                <a:lnTo>
                  <a:pt x="6851440" y="1584291"/>
                </a:lnTo>
                <a:lnTo>
                  <a:pt x="6851440" y="1155462"/>
                </a:lnTo>
                <a:lnTo>
                  <a:pt x="8653743" y="1155462"/>
                </a:lnTo>
                <a:cubicBezTo>
                  <a:pt x="8694579" y="1155462"/>
                  <a:pt x="8727706" y="1188697"/>
                  <a:pt x="8727706" y="1229692"/>
                </a:cubicBezTo>
                <a:lnTo>
                  <a:pt x="8727706" y="6494690"/>
                </a:lnTo>
                <a:lnTo>
                  <a:pt x="5036281" y="6494690"/>
                </a:lnTo>
                <a:cubicBezTo>
                  <a:pt x="4995414" y="6494690"/>
                  <a:pt x="4962280" y="6461499"/>
                  <a:pt x="4962280" y="6420473"/>
                </a:cubicBezTo>
                <a:lnTo>
                  <a:pt x="4962280" y="74229"/>
                </a:lnTo>
                <a:cubicBezTo>
                  <a:pt x="4962280" y="33235"/>
                  <a:pt x="4995414" y="0"/>
                  <a:pt x="5036281" y="0"/>
                </a:cubicBezTo>
                <a:close/>
                <a:moveTo>
                  <a:pt x="4364178" y="0"/>
                </a:moveTo>
                <a:lnTo>
                  <a:pt x="4364324" y="0"/>
                </a:lnTo>
                <a:cubicBezTo>
                  <a:pt x="4670151" y="0"/>
                  <a:pt x="4918088" y="248695"/>
                  <a:pt x="4918088" y="555476"/>
                </a:cubicBezTo>
                <a:lnTo>
                  <a:pt x="4918088" y="555622"/>
                </a:lnTo>
                <a:cubicBezTo>
                  <a:pt x="4918088" y="862402"/>
                  <a:pt x="4670151" y="1111097"/>
                  <a:pt x="4364324" y="1111097"/>
                </a:cubicBezTo>
                <a:lnTo>
                  <a:pt x="4364178" y="1111097"/>
                </a:lnTo>
                <a:cubicBezTo>
                  <a:pt x="4058339" y="1111097"/>
                  <a:pt x="3810414" y="862402"/>
                  <a:pt x="3810414" y="555622"/>
                </a:cubicBezTo>
                <a:lnTo>
                  <a:pt x="3810414" y="555476"/>
                </a:lnTo>
                <a:cubicBezTo>
                  <a:pt x="3810414" y="248695"/>
                  <a:pt x="4058339" y="0"/>
                  <a:pt x="4364178" y="0"/>
                </a:cubicBezTo>
                <a:close/>
                <a:moveTo>
                  <a:pt x="0" y="0"/>
                </a:moveTo>
                <a:lnTo>
                  <a:pt x="3692005" y="0"/>
                </a:lnTo>
                <a:cubicBezTo>
                  <a:pt x="3732872" y="0"/>
                  <a:pt x="3766005" y="33235"/>
                  <a:pt x="3766005" y="74229"/>
                </a:cubicBezTo>
                <a:lnTo>
                  <a:pt x="3766005" y="1036867"/>
                </a:lnTo>
                <a:cubicBezTo>
                  <a:pt x="3766005" y="1077861"/>
                  <a:pt x="3732872" y="1111097"/>
                  <a:pt x="3692005" y="1111097"/>
                </a:cubicBezTo>
                <a:lnTo>
                  <a:pt x="2329489" y="1111097"/>
                </a:lnTo>
                <a:lnTo>
                  <a:pt x="2329635" y="1110950"/>
                </a:lnTo>
                <a:cubicBezTo>
                  <a:pt x="2317372" y="1110950"/>
                  <a:pt x="2307446" y="1120908"/>
                  <a:pt x="2307446" y="1133203"/>
                </a:cubicBezTo>
                <a:cubicBezTo>
                  <a:pt x="2307446" y="1145504"/>
                  <a:pt x="2317372" y="1155462"/>
                  <a:pt x="2329635" y="1155462"/>
                </a:cubicBezTo>
                <a:lnTo>
                  <a:pt x="3692151" y="1155462"/>
                </a:lnTo>
                <a:cubicBezTo>
                  <a:pt x="3733018" y="1155462"/>
                  <a:pt x="3766152" y="1188697"/>
                  <a:pt x="3766152" y="1229692"/>
                </a:cubicBezTo>
                <a:lnTo>
                  <a:pt x="3766152" y="6420345"/>
                </a:lnTo>
                <a:cubicBezTo>
                  <a:pt x="3766152" y="6461308"/>
                  <a:pt x="3733018" y="6494563"/>
                  <a:pt x="3692151" y="6494563"/>
                </a:cubicBezTo>
                <a:lnTo>
                  <a:pt x="0" y="649456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540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1200" y="3124199"/>
            <a:ext cx="2903287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820967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8525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09557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Red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A41A48-8221-9426-D272-0C2F9D7C3882}"/>
              </a:ext>
            </a:extLst>
          </p:cNvPr>
          <p:cNvSpPr/>
          <p:nvPr userDrawn="1"/>
        </p:nvSpPr>
        <p:spPr>
          <a:xfrm>
            <a:off x="184898" y="191954"/>
            <a:ext cx="8727706" cy="6494690"/>
          </a:xfrm>
          <a:custGeom>
            <a:avLst/>
            <a:gdLst>
              <a:gd name="connsiteX0" fmla="*/ 1705954 w 8727706"/>
              <a:gd name="connsiteY0" fmla="*/ 1584291 h 6494690"/>
              <a:gd name="connsiteX1" fmla="*/ 1705954 w 8727706"/>
              <a:gd name="connsiteY1" fmla="*/ 1725432 h 6494690"/>
              <a:gd name="connsiteX2" fmla="*/ 1927230 w 8727706"/>
              <a:gd name="connsiteY2" fmla="*/ 1725432 h 6494690"/>
              <a:gd name="connsiteX3" fmla="*/ 1997581 w 8727706"/>
              <a:gd name="connsiteY3" fmla="*/ 1654858 h 6494690"/>
              <a:gd name="connsiteX4" fmla="*/ 1927230 w 8727706"/>
              <a:gd name="connsiteY4" fmla="*/ 1584291 h 6494690"/>
              <a:gd name="connsiteX5" fmla="*/ 3884415 w 8727706"/>
              <a:gd name="connsiteY5" fmla="*/ 1155461 h 6494690"/>
              <a:gd name="connsiteX6" fmla="*/ 4844087 w 8727706"/>
              <a:gd name="connsiteY6" fmla="*/ 1155461 h 6494690"/>
              <a:gd name="connsiteX7" fmla="*/ 4918088 w 8727706"/>
              <a:gd name="connsiteY7" fmla="*/ 1229685 h 6494690"/>
              <a:gd name="connsiteX8" fmla="*/ 4918088 w 8727706"/>
              <a:gd name="connsiteY8" fmla="*/ 6420345 h 6494690"/>
              <a:gd name="connsiteX9" fmla="*/ 4844087 w 8727706"/>
              <a:gd name="connsiteY9" fmla="*/ 6494562 h 6494690"/>
              <a:gd name="connsiteX10" fmla="*/ 3884415 w 8727706"/>
              <a:gd name="connsiteY10" fmla="*/ 6494562 h 6494690"/>
              <a:gd name="connsiteX11" fmla="*/ 3810414 w 8727706"/>
              <a:gd name="connsiteY11" fmla="*/ 6420345 h 6494690"/>
              <a:gd name="connsiteX12" fmla="*/ 3810414 w 8727706"/>
              <a:gd name="connsiteY12" fmla="*/ 1229685 h 6494690"/>
              <a:gd name="connsiteX13" fmla="*/ 3884415 w 8727706"/>
              <a:gd name="connsiteY13" fmla="*/ 1155461 h 6494690"/>
              <a:gd name="connsiteX14" fmla="*/ 1705954 w 8727706"/>
              <a:gd name="connsiteY14" fmla="*/ 726479 h 6494690"/>
              <a:gd name="connsiteX15" fmla="*/ 1705954 w 8727706"/>
              <a:gd name="connsiteY15" fmla="*/ 867619 h 6494690"/>
              <a:gd name="connsiteX16" fmla="*/ 1927230 w 8727706"/>
              <a:gd name="connsiteY16" fmla="*/ 867619 h 6494690"/>
              <a:gd name="connsiteX17" fmla="*/ 1997581 w 8727706"/>
              <a:gd name="connsiteY17" fmla="*/ 797052 h 6494690"/>
              <a:gd name="connsiteX18" fmla="*/ 1927230 w 8727706"/>
              <a:gd name="connsiteY18" fmla="*/ 726479 h 6494690"/>
              <a:gd name="connsiteX19" fmla="*/ 5036282 w 8727706"/>
              <a:gd name="connsiteY19" fmla="*/ 0 h 6494690"/>
              <a:gd name="connsiteX20" fmla="*/ 8727706 w 8727706"/>
              <a:gd name="connsiteY20" fmla="*/ 0 h 6494690"/>
              <a:gd name="connsiteX21" fmla="*/ 8727706 w 8727706"/>
              <a:gd name="connsiteY21" fmla="*/ 1036574 h 6494690"/>
              <a:gd name="connsiteX22" fmla="*/ 8653743 w 8727706"/>
              <a:gd name="connsiteY22" fmla="*/ 1110804 h 6494690"/>
              <a:gd name="connsiteX23" fmla="*/ 6921771 w 8727706"/>
              <a:gd name="connsiteY23" fmla="*/ 1110804 h 6494690"/>
              <a:gd name="connsiteX24" fmla="*/ 6921771 w 8727706"/>
              <a:gd name="connsiteY24" fmla="*/ 796906 h 6494690"/>
              <a:gd name="connsiteX25" fmla="*/ 6848063 w 8727706"/>
              <a:gd name="connsiteY25" fmla="*/ 726332 h 6494690"/>
              <a:gd name="connsiteX26" fmla="*/ 6781045 w 8727706"/>
              <a:gd name="connsiteY26" fmla="*/ 798811 h 6494690"/>
              <a:gd name="connsiteX27" fmla="*/ 6781045 w 8727706"/>
              <a:gd name="connsiteY27" fmla="*/ 1654712 h 6494690"/>
              <a:gd name="connsiteX28" fmla="*/ 6854816 w 8727706"/>
              <a:gd name="connsiteY28" fmla="*/ 1725285 h 6494690"/>
              <a:gd name="connsiteX29" fmla="*/ 6921771 w 8727706"/>
              <a:gd name="connsiteY29" fmla="*/ 1652813 h 6494690"/>
              <a:gd name="connsiteX30" fmla="*/ 6921771 w 8727706"/>
              <a:gd name="connsiteY30" fmla="*/ 1584291 h 6494690"/>
              <a:gd name="connsiteX31" fmla="*/ 6851440 w 8727706"/>
              <a:gd name="connsiteY31" fmla="*/ 1584291 h 6494690"/>
              <a:gd name="connsiteX32" fmla="*/ 6851440 w 8727706"/>
              <a:gd name="connsiteY32" fmla="*/ 1155462 h 6494690"/>
              <a:gd name="connsiteX33" fmla="*/ 8653743 w 8727706"/>
              <a:gd name="connsiteY33" fmla="*/ 1155462 h 6494690"/>
              <a:gd name="connsiteX34" fmla="*/ 8727706 w 8727706"/>
              <a:gd name="connsiteY34" fmla="*/ 1229692 h 6494690"/>
              <a:gd name="connsiteX35" fmla="*/ 8727706 w 8727706"/>
              <a:gd name="connsiteY35" fmla="*/ 6494690 h 6494690"/>
              <a:gd name="connsiteX36" fmla="*/ 5036282 w 8727706"/>
              <a:gd name="connsiteY36" fmla="*/ 6494690 h 6494690"/>
              <a:gd name="connsiteX37" fmla="*/ 4962280 w 8727706"/>
              <a:gd name="connsiteY37" fmla="*/ 6420473 h 6494690"/>
              <a:gd name="connsiteX38" fmla="*/ 4962280 w 8727706"/>
              <a:gd name="connsiteY38" fmla="*/ 74229 h 6494690"/>
              <a:gd name="connsiteX39" fmla="*/ 5036282 w 8727706"/>
              <a:gd name="connsiteY39" fmla="*/ 0 h 6494690"/>
              <a:gd name="connsiteX40" fmla="*/ 4364178 w 8727706"/>
              <a:gd name="connsiteY40" fmla="*/ 0 h 6494690"/>
              <a:gd name="connsiteX41" fmla="*/ 4364324 w 8727706"/>
              <a:gd name="connsiteY41" fmla="*/ 0 h 6494690"/>
              <a:gd name="connsiteX42" fmla="*/ 4918088 w 8727706"/>
              <a:gd name="connsiteY42" fmla="*/ 555476 h 6494690"/>
              <a:gd name="connsiteX43" fmla="*/ 4918088 w 8727706"/>
              <a:gd name="connsiteY43" fmla="*/ 555622 h 6494690"/>
              <a:gd name="connsiteX44" fmla="*/ 4364324 w 8727706"/>
              <a:gd name="connsiteY44" fmla="*/ 1111097 h 6494690"/>
              <a:gd name="connsiteX45" fmla="*/ 4364178 w 8727706"/>
              <a:gd name="connsiteY45" fmla="*/ 1111097 h 6494690"/>
              <a:gd name="connsiteX46" fmla="*/ 3810414 w 8727706"/>
              <a:gd name="connsiteY46" fmla="*/ 555622 h 6494690"/>
              <a:gd name="connsiteX47" fmla="*/ 3810414 w 8727706"/>
              <a:gd name="connsiteY47" fmla="*/ 555476 h 6494690"/>
              <a:gd name="connsiteX48" fmla="*/ 4364178 w 8727706"/>
              <a:gd name="connsiteY48" fmla="*/ 0 h 6494690"/>
              <a:gd name="connsiteX49" fmla="*/ 0 w 8727706"/>
              <a:gd name="connsiteY49" fmla="*/ 0 h 6494690"/>
              <a:gd name="connsiteX50" fmla="*/ 3692005 w 8727706"/>
              <a:gd name="connsiteY50" fmla="*/ 0 h 6494690"/>
              <a:gd name="connsiteX51" fmla="*/ 3766005 w 8727706"/>
              <a:gd name="connsiteY51" fmla="*/ 74229 h 6494690"/>
              <a:gd name="connsiteX52" fmla="*/ 3766005 w 8727706"/>
              <a:gd name="connsiteY52" fmla="*/ 1036867 h 6494690"/>
              <a:gd name="connsiteX53" fmla="*/ 3692005 w 8727706"/>
              <a:gd name="connsiteY53" fmla="*/ 1111097 h 6494690"/>
              <a:gd name="connsiteX54" fmla="*/ 2329489 w 8727706"/>
              <a:gd name="connsiteY54" fmla="*/ 1111097 h 6494690"/>
              <a:gd name="connsiteX55" fmla="*/ 2329635 w 8727706"/>
              <a:gd name="connsiteY55" fmla="*/ 1110950 h 6494690"/>
              <a:gd name="connsiteX56" fmla="*/ 2307446 w 8727706"/>
              <a:gd name="connsiteY56" fmla="*/ 1133203 h 6494690"/>
              <a:gd name="connsiteX57" fmla="*/ 2329635 w 8727706"/>
              <a:gd name="connsiteY57" fmla="*/ 1155462 h 6494690"/>
              <a:gd name="connsiteX58" fmla="*/ 3692151 w 8727706"/>
              <a:gd name="connsiteY58" fmla="*/ 1155462 h 6494690"/>
              <a:gd name="connsiteX59" fmla="*/ 3766152 w 8727706"/>
              <a:gd name="connsiteY59" fmla="*/ 1229692 h 6494690"/>
              <a:gd name="connsiteX60" fmla="*/ 3766152 w 8727706"/>
              <a:gd name="connsiteY60" fmla="*/ 6420345 h 6494690"/>
              <a:gd name="connsiteX61" fmla="*/ 3692151 w 8727706"/>
              <a:gd name="connsiteY61" fmla="*/ 6494563 h 6494690"/>
              <a:gd name="connsiteX62" fmla="*/ 0 w 8727706"/>
              <a:gd name="connsiteY62" fmla="*/ 6494563 h 649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727706" h="6494690">
                <a:moveTo>
                  <a:pt x="1705954" y="1584291"/>
                </a:moveTo>
                <a:lnTo>
                  <a:pt x="1705954" y="1725432"/>
                </a:lnTo>
                <a:lnTo>
                  <a:pt x="1927230" y="1725432"/>
                </a:lnTo>
                <a:cubicBezTo>
                  <a:pt x="1966053" y="1725432"/>
                  <a:pt x="1997581" y="1693808"/>
                  <a:pt x="1997581" y="1654858"/>
                </a:cubicBezTo>
                <a:cubicBezTo>
                  <a:pt x="1997581" y="1615915"/>
                  <a:pt x="1966053" y="1584291"/>
                  <a:pt x="1927230" y="1584291"/>
                </a:cubicBezTo>
                <a:close/>
                <a:moveTo>
                  <a:pt x="3884415" y="1155461"/>
                </a:moveTo>
                <a:lnTo>
                  <a:pt x="4844087" y="1155461"/>
                </a:lnTo>
                <a:cubicBezTo>
                  <a:pt x="4884954" y="1155461"/>
                  <a:pt x="4918088" y="1188690"/>
                  <a:pt x="4918088" y="1229685"/>
                </a:cubicBezTo>
                <a:lnTo>
                  <a:pt x="4918088" y="6420345"/>
                </a:lnTo>
                <a:cubicBezTo>
                  <a:pt x="4918088" y="6461308"/>
                  <a:pt x="4884954" y="6494562"/>
                  <a:pt x="4844087" y="6494562"/>
                </a:cubicBezTo>
                <a:lnTo>
                  <a:pt x="3884415" y="6494562"/>
                </a:lnTo>
                <a:cubicBezTo>
                  <a:pt x="3843528" y="6494562"/>
                  <a:pt x="3810414" y="6461308"/>
                  <a:pt x="3810414" y="6420345"/>
                </a:cubicBezTo>
                <a:lnTo>
                  <a:pt x="3810414" y="1229685"/>
                </a:lnTo>
                <a:cubicBezTo>
                  <a:pt x="3810414" y="1188690"/>
                  <a:pt x="3843528" y="1155461"/>
                  <a:pt x="3884415" y="1155461"/>
                </a:cubicBezTo>
                <a:close/>
                <a:moveTo>
                  <a:pt x="1705954" y="726479"/>
                </a:moveTo>
                <a:lnTo>
                  <a:pt x="1705954" y="867619"/>
                </a:lnTo>
                <a:lnTo>
                  <a:pt x="1927230" y="867619"/>
                </a:lnTo>
                <a:cubicBezTo>
                  <a:pt x="1966053" y="867619"/>
                  <a:pt x="1997581" y="835996"/>
                  <a:pt x="1997581" y="797052"/>
                </a:cubicBezTo>
                <a:cubicBezTo>
                  <a:pt x="1997581" y="758109"/>
                  <a:pt x="1966053" y="726479"/>
                  <a:pt x="1927230" y="726479"/>
                </a:cubicBezTo>
                <a:close/>
                <a:moveTo>
                  <a:pt x="5036282" y="0"/>
                </a:moveTo>
                <a:lnTo>
                  <a:pt x="8727706" y="0"/>
                </a:lnTo>
                <a:lnTo>
                  <a:pt x="8727706" y="1036574"/>
                </a:lnTo>
                <a:cubicBezTo>
                  <a:pt x="8727706" y="1077568"/>
                  <a:pt x="8694579" y="1110804"/>
                  <a:pt x="8653743" y="1110804"/>
                </a:cubicBezTo>
                <a:lnTo>
                  <a:pt x="6921771" y="1110804"/>
                </a:lnTo>
                <a:lnTo>
                  <a:pt x="6921771" y="796906"/>
                </a:lnTo>
                <a:cubicBezTo>
                  <a:pt x="6921771" y="756790"/>
                  <a:pt x="6888517" y="724434"/>
                  <a:pt x="6848063" y="726332"/>
                </a:cubicBezTo>
                <a:cubicBezTo>
                  <a:pt x="6810095" y="728091"/>
                  <a:pt x="6781045" y="760740"/>
                  <a:pt x="6781045" y="798811"/>
                </a:cubicBezTo>
                <a:lnTo>
                  <a:pt x="6781045" y="1654712"/>
                </a:lnTo>
                <a:cubicBezTo>
                  <a:pt x="6781045" y="1694834"/>
                  <a:pt x="6814363" y="1727190"/>
                  <a:pt x="6854816" y="1725285"/>
                </a:cubicBezTo>
                <a:cubicBezTo>
                  <a:pt x="6892721" y="1723527"/>
                  <a:pt x="6921771" y="1690878"/>
                  <a:pt x="6921771" y="1652813"/>
                </a:cubicBezTo>
                <a:lnTo>
                  <a:pt x="6921771" y="1584291"/>
                </a:lnTo>
                <a:lnTo>
                  <a:pt x="6851440" y="1584291"/>
                </a:lnTo>
                <a:lnTo>
                  <a:pt x="6851440" y="1155462"/>
                </a:lnTo>
                <a:lnTo>
                  <a:pt x="8653743" y="1155462"/>
                </a:lnTo>
                <a:cubicBezTo>
                  <a:pt x="8694579" y="1155462"/>
                  <a:pt x="8727706" y="1188697"/>
                  <a:pt x="8727706" y="1229692"/>
                </a:cubicBezTo>
                <a:lnTo>
                  <a:pt x="8727706" y="6494690"/>
                </a:lnTo>
                <a:lnTo>
                  <a:pt x="5036282" y="6494690"/>
                </a:lnTo>
                <a:cubicBezTo>
                  <a:pt x="4995415" y="6494690"/>
                  <a:pt x="4962280" y="6461499"/>
                  <a:pt x="4962280" y="6420473"/>
                </a:cubicBezTo>
                <a:lnTo>
                  <a:pt x="4962280" y="74229"/>
                </a:lnTo>
                <a:cubicBezTo>
                  <a:pt x="4962280" y="33235"/>
                  <a:pt x="4995415" y="0"/>
                  <a:pt x="5036282" y="0"/>
                </a:cubicBezTo>
                <a:close/>
                <a:moveTo>
                  <a:pt x="4364178" y="0"/>
                </a:moveTo>
                <a:lnTo>
                  <a:pt x="4364324" y="0"/>
                </a:lnTo>
                <a:cubicBezTo>
                  <a:pt x="4670151" y="0"/>
                  <a:pt x="4918088" y="248695"/>
                  <a:pt x="4918088" y="555476"/>
                </a:cubicBezTo>
                <a:lnTo>
                  <a:pt x="4918088" y="555622"/>
                </a:lnTo>
                <a:cubicBezTo>
                  <a:pt x="4918088" y="862402"/>
                  <a:pt x="4670151" y="1111097"/>
                  <a:pt x="4364324" y="1111097"/>
                </a:cubicBezTo>
                <a:lnTo>
                  <a:pt x="4364178" y="1111097"/>
                </a:lnTo>
                <a:cubicBezTo>
                  <a:pt x="4058339" y="1111097"/>
                  <a:pt x="3810414" y="862402"/>
                  <a:pt x="3810414" y="555622"/>
                </a:cubicBezTo>
                <a:lnTo>
                  <a:pt x="3810414" y="555476"/>
                </a:lnTo>
                <a:cubicBezTo>
                  <a:pt x="3810414" y="248695"/>
                  <a:pt x="4058339" y="0"/>
                  <a:pt x="4364178" y="0"/>
                </a:cubicBezTo>
                <a:close/>
                <a:moveTo>
                  <a:pt x="0" y="0"/>
                </a:moveTo>
                <a:lnTo>
                  <a:pt x="3692005" y="0"/>
                </a:lnTo>
                <a:cubicBezTo>
                  <a:pt x="3732872" y="0"/>
                  <a:pt x="3766005" y="33235"/>
                  <a:pt x="3766005" y="74229"/>
                </a:cubicBezTo>
                <a:lnTo>
                  <a:pt x="3766005" y="1036867"/>
                </a:lnTo>
                <a:cubicBezTo>
                  <a:pt x="3766005" y="1077861"/>
                  <a:pt x="3732872" y="1111097"/>
                  <a:pt x="3692005" y="1111097"/>
                </a:cubicBezTo>
                <a:lnTo>
                  <a:pt x="2329489" y="1111097"/>
                </a:lnTo>
                <a:lnTo>
                  <a:pt x="2329635" y="1110950"/>
                </a:lnTo>
                <a:cubicBezTo>
                  <a:pt x="2317372" y="1110950"/>
                  <a:pt x="2307446" y="1120908"/>
                  <a:pt x="2307446" y="1133203"/>
                </a:cubicBezTo>
                <a:cubicBezTo>
                  <a:pt x="2307446" y="1145504"/>
                  <a:pt x="2317372" y="1155462"/>
                  <a:pt x="2329635" y="1155462"/>
                </a:cubicBezTo>
                <a:lnTo>
                  <a:pt x="3692151" y="1155462"/>
                </a:lnTo>
                <a:cubicBezTo>
                  <a:pt x="3733018" y="1155462"/>
                  <a:pt x="3766152" y="1188697"/>
                  <a:pt x="3766152" y="1229692"/>
                </a:cubicBezTo>
                <a:lnTo>
                  <a:pt x="3766152" y="6420345"/>
                </a:lnTo>
                <a:cubicBezTo>
                  <a:pt x="3766152" y="6461308"/>
                  <a:pt x="3733018" y="6494563"/>
                  <a:pt x="3692151" y="6494563"/>
                </a:cubicBezTo>
                <a:lnTo>
                  <a:pt x="0" y="6494563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1200" y="3124199"/>
            <a:ext cx="2903287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8525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66997D41-7B13-C742-1E59-478B62A2DD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5" name="THINGS">
            <a:extLst>
              <a:ext uri="{FF2B5EF4-FFF2-40B4-BE49-F238E27FC236}">
                <a16:creationId xmlns:a16="http://schemas.microsoft.com/office/drawing/2014/main" id="{FE7CD433-9594-C70E-A5ED-03AD4D6F9C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28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211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Red BG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16B6FE-7F7A-75D2-3AC2-4A802330D6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4898" y="191954"/>
            <a:ext cx="8727706" cy="6494690"/>
          </a:xfrm>
          <a:custGeom>
            <a:avLst/>
            <a:gdLst>
              <a:gd name="connsiteX0" fmla="*/ 1705954 w 8727706"/>
              <a:gd name="connsiteY0" fmla="*/ 1584291 h 6494690"/>
              <a:gd name="connsiteX1" fmla="*/ 1705954 w 8727706"/>
              <a:gd name="connsiteY1" fmla="*/ 1725432 h 6494690"/>
              <a:gd name="connsiteX2" fmla="*/ 1927230 w 8727706"/>
              <a:gd name="connsiteY2" fmla="*/ 1725432 h 6494690"/>
              <a:gd name="connsiteX3" fmla="*/ 1997581 w 8727706"/>
              <a:gd name="connsiteY3" fmla="*/ 1654858 h 6494690"/>
              <a:gd name="connsiteX4" fmla="*/ 1927230 w 8727706"/>
              <a:gd name="connsiteY4" fmla="*/ 1584291 h 6494690"/>
              <a:gd name="connsiteX5" fmla="*/ 3884415 w 8727706"/>
              <a:gd name="connsiteY5" fmla="*/ 1155461 h 6494690"/>
              <a:gd name="connsiteX6" fmla="*/ 4844087 w 8727706"/>
              <a:gd name="connsiteY6" fmla="*/ 1155461 h 6494690"/>
              <a:gd name="connsiteX7" fmla="*/ 4918088 w 8727706"/>
              <a:gd name="connsiteY7" fmla="*/ 1229685 h 6494690"/>
              <a:gd name="connsiteX8" fmla="*/ 4918088 w 8727706"/>
              <a:gd name="connsiteY8" fmla="*/ 6420345 h 6494690"/>
              <a:gd name="connsiteX9" fmla="*/ 4844087 w 8727706"/>
              <a:gd name="connsiteY9" fmla="*/ 6494562 h 6494690"/>
              <a:gd name="connsiteX10" fmla="*/ 3884415 w 8727706"/>
              <a:gd name="connsiteY10" fmla="*/ 6494562 h 6494690"/>
              <a:gd name="connsiteX11" fmla="*/ 3810414 w 8727706"/>
              <a:gd name="connsiteY11" fmla="*/ 6420345 h 6494690"/>
              <a:gd name="connsiteX12" fmla="*/ 3810414 w 8727706"/>
              <a:gd name="connsiteY12" fmla="*/ 1229685 h 6494690"/>
              <a:gd name="connsiteX13" fmla="*/ 3884415 w 8727706"/>
              <a:gd name="connsiteY13" fmla="*/ 1155461 h 6494690"/>
              <a:gd name="connsiteX14" fmla="*/ 1705954 w 8727706"/>
              <a:gd name="connsiteY14" fmla="*/ 726479 h 6494690"/>
              <a:gd name="connsiteX15" fmla="*/ 1705954 w 8727706"/>
              <a:gd name="connsiteY15" fmla="*/ 867619 h 6494690"/>
              <a:gd name="connsiteX16" fmla="*/ 1927230 w 8727706"/>
              <a:gd name="connsiteY16" fmla="*/ 867619 h 6494690"/>
              <a:gd name="connsiteX17" fmla="*/ 1997581 w 8727706"/>
              <a:gd name="connsiteY17" fmla="*/ 797052 h 6494690"/>
              <a:gd name="connsiteX18" fmla="*/ 1927230 w 8727706"/>
              <a:gd name="connsiteY18" fmla="*/ 726479 h 6494690"/>
              <a:gd name="connsiteX19" fmla="*/ 5036281 w 8727706"/>
              <a:gd name="connsiteY19" fmla="*/ 0 h 6494690"/>
              <a:gd name="connsiteX20" fmla="*/ 8727706 w 8727706"/>
              <a:gd name="connsiteY20" fmla="*/ 0 h 6494690"/>
              <a:gd name="connsiteX21" fmla="*/ 8727706 w 8727706"/>
              <a:gd name="connsiteY21" fmla="*/ 1036574 h 6494690"/>
              <a:gd name="connsiteX22" fmla="*/ 8653743 w 8727706"/>
              <a:gd name="connsiteY22" fmla="*/ 1110804 h 6494690"/>
              <a:gd name="connsiteX23" fmla="*/ 6921771 w 8727706"/>
              <a:gd name="connsiteY23" fmla="*/ 1110804 h 6494690"/>
              <a:gd name="connsiteX24" fmla="*/ 6921771 w 8727706"/>
              <a:gd name="connsiteY24" fmla="*/ 796906 h 6494690"/>
              <a:gd name="connsiteX25" fmla="*/ 6848063 w 8727706"/>
              <a:gd name="connsiteY25" fmla="*/ 726332 h 6494690"/>
              <a:gd name="connsiteX26" fmla="*/ 6781045 w 8727706"/>
              <a:gd name="connsiteY26" fmla="*/ 798811 h 6494690"/>
              <a:gd name="connsiteX27" fmla="*/ 6781045 w 8727706"/>
              <a:gd name="connsiteY27" fmla="*/ 1654712 h 6494690"/>
              <a:gd name="connsiteX28" fmla="*/ 6854816 w 8727706"/>
              <a:gd name="connsiteY28" fmla="*/ 1725285 h 6494690"/>
              <a:gd name="connsiteX29" fmla="*/ 6921771 w 8727706"/>
              <a:gd name="connsiteY29" fmla="*/ 1652813 h 6494690"/>
              <a:gd name="connsiteX30" fmla="*/ 6921771 w 8727706"/>
              <a:gd name="connsiteY30" fmla="*/ 1584291 h 6494690"/>
              <a:gd name="connsiteX31" fmla="*/ 6851440 w 8727706"/>
              <a:gd name="connsiteY31" fmla="*/ 1584291 h 6494690"/>
              <a:gd name="connsiteX32" fmla="*/ 6851440 w 8727706"/>
              <a:gd name="connsiteY32" fmla="*/ 1155462 h 6494690"/>
              <a:gd name="connsiteX33" fmla="*/ 8653743 w 8727706"/>
              <a:gd name="connsiteY33" fmla="*/ 1155462 h 6494690"/>
              <a:gd name="connsiteX34" fmla="*/ 8727706 w 8727706"/>
              <a:gd name="connsiteY34" fmla="*/ 1229692 h 6494690"/>
              <a:gd name="connsiteX35" fmla="*/ 8727706 w 8727706"/>
              <a:gd name="connsiteY35" fmla="*/ 6494690 h 6494690"/>
              <a:gd name="connsiteX36" fmla="*/ 5036281 w 8727706"/>
              <a:gd name="connsiteY36" fmla="*/ 6494690 h 6494690"/>
              <a:gd name="connsiteX37" fmla="*/ 4962280 w 8727706"/>
              <a:gd name="connsiteY37" fmla="*/ 6420473 h 6494690"/>
              <a:gd name="connsiteX38" fmla="*/ 4962280 w 8727706"/>
              <a:gd name="connsiteY38" fmla="*/ 74229 h 6494690"/>
              <a:gd name="connsiteX39" fmla="*/ 5036281 w 8727706"/>
              <a:gd name="connsiteY39" fmla="*/ 0 h 6494690"/>
              <a:gd name="connsiteX40" fmla="*/ 4364178 w 8727706"/>
              <a:gd name="connsiteY40" fmla="*/ 0 h 6494690"/>
              <a:gd name="connsiteX41" fmla="*/ 4364324 w 8727706"/>
              <a:gd name="connsiteY41" fmla="*/ 0 h 6494690"/>
              <a:gd name="connsiteX42" fmla="*/ 4918088 w 8727706"/>
              <a:gd name="connsiteY42" fmla="*/ 555476 h 6494690"/>
              <a:gd name="connsiteX43" fmla="*/ 4918088 w 8727706"/>
              <a:gd name="connsiteY43" fmla="*/ 555622 h 6494690"/>
              <a:gd name="connsiteX44" fmla="*/ 4364324 w 8727706"/>
              <a:gd name="connsiteY44" fmla="*/ 1111097 h 6494690"/>
              <a:gd name="connsiteX45" fmla="*/ 4364178 w 8727706"/>
              <a:gd name="connsiteY45" fmla="*/ 1111097 h 6494690"/>
              <a:gd name="connsiteX46" fmla="*/ 3810414 w 8727706"/>
              <a:gd name="connsiteY46" fmla="*/ 555622 h 6494690"/>
              <a:gd name="connsiteX47" fmla="*/ 3810414 w 8727706"/>
              <a:gd name="connsiteY47" fmla="*/ 555476 h 6494690"/>
              <a:gd name="connsiteX48" fmla="*/ 4364178 w 8727706"/>
              <a:gd name="connsiteY48" fmla="*/ 0 h 6494690"/>
              <a:gd name="connsiteX49" fmla="*/ 0 w 8727706"/>
              <a:gd name="connsiteY49" fmla="*/ 0 h 6494690"/>
              <a:gd name="connsiteX50" fmla="*/ 3692005 w 8727706"/>
              <a:gd name="connsiteY50" fmla="*/ 0 h 6494690"/>
              <a:gd name="connsiteX51" fmla="*/ 3766005 w 8727706"/>
              <a:gd name="connsiteY51" fmla="*/ 74229 h 6494690"/>
              <a:gd name="connsiteX52" fmla="*/ 3766005 w 8727706"/>
              <a:gd name="connsiteY52" fmla="*/ 1036867 h 6494690"/>
              <a:gd name="connsiteX53" fmla="*/ 3692005 w 8727706"/>
              <a:gd name="connsiteY53" fmla="*/ 1111097 h 6494690"/>
              <a:gd name="connsiteX54" fmla="*/ 2329489 w 8727706"/>
              <a:gd name="connsiteY54" fmla="*/ 1111097 h 6494690"/>
              <a:gd name="connsiteX55" fmla="*/ 2329635 w 8727706"/>
              <a:gd name="connsiteY55" fmla="*/ 1110950 h 6494690"/>
              <a:gd name="connsiteX56" fmla="*/ 2307446 w 8727706"/>
              <a:gd name="connsiteY56" fmla="*/ 1133203 h 6494690"/>
              <a:gd name="connsiteX57" fmla="*/ 2329635 w 8727706"/>
              <a:gd name="connsiteY57" fmla="*/ 1155462 h 6494690"/>
              <a:gd name="connsiteX58" fmla="*/ 3692151 w 8727706"/>
              <a:gd name="connsiteY58" fmla="*/ 1155462 h 6494690"/>
              <a:gd name="connsiteX59" fmla="*/ 3766152 w 8727706"/>
              <a:gd name="connsiteY59" fmla="*/ 1229692 h 6494690"/>
              <a:gd name="connsiteX60" fmla="*/ 3766152 w 8727706"/>
              <a:gd name="connsiteY60" fmla="*/ 6420345 h 6494690"/>
              <a:gd name="connsiteX61" fmla="*/ 3692151 w 8727706"/>
              <a:gd name="connsiteY61" fmla="*/ 6494563 h 6494690"/>
              <a:gd name="connsiteX62" fmla="*/ 0 w 8727706"/>
              <a:gd name="connsiteY62" fmla="*/ 6494563 h 649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727706" h="6494690">
                <a:moveTo>
                  <a:pt x="1705954" y="1584291"/>
                </a:moveTo>
                <a:lnTo>
                  <a:pt x="1705954" y="1725432"/>
                </a:lnTo>
                <a:lnTo>
                  <a:pt x="1927230" y="1725432"/>
                </a:lnTo>
                <a:cubicBezTo>
                  <a:pt x="1966053" y="1725432"/>
                  <a:pt x="1997581" y="1693808"/>
                  <a:pt x="1997581" y="1654858"/>
                </a:cubicBezTo>
                <a:cubicBezTo>
                  <a:pt x="1997581" y="1615915"/>
                  <a:pt x="1966053" y="1584291"/>
                  <a:pt x="1927230" y="1584291"/>
                </a:cubicBezTo>
                <a:close/>
                <a:moveTo>
                  <a:pt x="3884415" y="1155461"/>
                </a:moveTo>
                <a:lnTo>
                  <a:pt x="4844087" y="1155461"/>
                </a:lnTo>
                <a:cubicBezTo>
                  <a:pt x="4884954" y="1155461"/>
                  <a:pt x="4918088" y="1188690"/>
                  <a:pt x="4918088" y="1229685"/>
                </a:cubicBezTo>
                <a:lnTo>
                  <a:pt x="4918088" y="6420345"/>
                </a:lnTo>
                <a:cubicBezTo>
                  <a:pt x="4918088" y="6461308"/>
                  <a:pt x="4884954" y="6494562"/>
                  <a:pt x="4844087" y="6494562"/>
                </a:cubicBezTo>
                <a:lnTo>
                  <a:pt x="3884415" y="6494562"/>
                </a:lnTo>
                <a:cubicBezTo>
                  <a:pt x="3843528" y="6494562"/>
                  <a:pt x="3810414" y="6461308"/>
                  <a:pt x="3810414" y="6420345"/>
                </a:cubicBezTo>
                <a:lnTo>
                  <a:pt x="3810414" y="1229685"/>
                </a:lnTo>
                <a:cubicBezTo>
                  <a:pt x="3810414" y="1188690"/>
                  <a:pt x="3843528" y="1155461"/>
                  <a:pt x="3884415" y="1155461"/>
                </a:cubicBezTo>
                <a:close/>
                <a:moveTo>
                  <a:pt x="1705954" y="726479"/>
                </a:moveTo>
                <a:lnTo>
                  <a:pt x="1705954" y="867619"/>
                </a:lnTo>
                <a:lnTo>
                  <a:pt x="1927230" y="867619"/>
                </a:lnTo>
                <a:cubicBezTo>
                  <a:pt x="1966053" y="867619"/>
                  <a:pt x="1997581" y="835996"/>
                  <a:pt x="1997581" y="797052"/>
                </a:cubicBezTo>
                <a:cubicBezTo>
                  <a:pt x="1997581" y="758109"/>
                  <a:pt x="1966053" y="726479"/>
                  <a:pt x="1927230" y="726479"/>
                </a:cubicBezTo>
                <a:close/>
                <a:moveTo>
                  <a:pt x="5036281" y="0"/>
                </a:moveTo>
                <a:lnTo>
                  <a:pt x="8727706" y="0"/>
                </a:lnTo>
                <a:lnTo>
                  <a:pt x="8727706" y="1036574"/>
                </a:lnTo>
                <a:cubicBezTo>
                  <a:pt x="8727706" y="1077568"/>
                  <a:pt x="8694579" y="1110804"/>
                  <a:pt x="8653743" y="1110804"/>
                </a:cubicBezTo>
                <a:lnTo>
                  <a:pt x="6921771" y="1110804"/>
                </a:lnTo>
                <a:lnTo>
                  <a:pt x="6921771" y="796906"/>
                </a:lnTo>
                <a:cubicBezTo>
                  <a:pt x="6921771" y="756790"/>
                  <a:pt x="6888517" y="724434"/>
                  <a:pt x="6848063" y="726332"/>
                </a:cubicBezTo>
                <a:cubicBezTo>
                  <a:pt x="6810095" y="728091"/>
                  <a:pt x="6781045" y="760740"/>
                  <a:pt x="6781045" y="798811"/>
                </a:cubicBezTo>
                <a:lnTo>
                  <a:pt x="6781045" y="1654712"/>
                </a:lnTo>
                <a:cubicBezTo>
                  <a:pt x="6781045" y="1694834"/>
                  <a:pt x="6814363" y="1727190"/>
                  <a:pt x="6854816" y="1725285"/>
                </a:cubicBezTo>
                <a:cubicBezTo>
                  <a:pt x="6892721" y="1723527"/>
                  <a:pt x="6921771" y="1690878"/>
                  <a:pt x="6921771" y="1652813"/>
                </a:cubicBezTo>
                <a:lnTo>
                  <a:pt x="6921771" y="1584291"/>
                </a:lnTo>
                <a:lnTo>
                  <a:pt x="6851440" y="1584291"/>
                </a:lnTo>
                <a:lnTo>
                  <a:pt x="6851440" y="1155462"/>
                </a:lnTo>
                <a:lnTo>
                  <a:pt x="8653743" y="1155462"/>
                </a:lnTo>
                <a:cubicBezTo>
                  <a:pt x="8694579" y="1155462"/>
                  <a:pt x="8727706" y="1188697"/>
                  <a:pt x="8727706" y="1229692"/>
                </a:cubicBezTo>
                <a:lnTo>
                  <a:pt x="8727706" y="6494690"/>
                </a:lnTo>
                <a:lnTo>
                  <a:pt x="5036281" y="6494690"/>
                </a:lnTo>
                <a:cubicBezTo>
                  <a:pt x="4995414" y="6494690"/>
                  <a:pt x="4962280" y="6461499"/>
                  <a:pt x="4962280" y="6420473"/>
                </a:cubicBezTo>
                <a:lnTo>
                  <a:pt x="4962280" y="74229"/>
                </a:lnTo>
                <a:cubicBezTo>
                  <a:pt x="4962280" y="33235"/>
                  <a:pt x="4995414" y="0"/>
                  <a:pt x="5036281" y="0"/>
                </a:cubicBezTo>
                <a:close/>
                <a:moveTo>
                  <a:pt x="4364178" y="0"/>
                </a:moveTo>
                <a:lnTo>
                  <a:pt x="4364324" y="0"/>
                </a:lnTo>
                <a:cubicBezTo>
                  <a:pt x="4670151" y="0"/>
                  <a:pt x="4918088" y="248695"/>
                  <a:pt x="4918088" y="555476"/>
                </a:cubicBezTo>
                <a:lnTo>
                  <a:pt x="4918088" y="555622"/>
                </a:lnTo>
                <a:cubicBezTo>
                  <a:pt x="4918088" y="862402"/>
                  <a:pt x="4670151" y="1111097"/>
                  <a:pt x="4364324" y="1111097"/>
                </a:cubicBezTo>
                <a:lnTo>
                  <a:pt x="4364178" y="1111097"/>
                </a:lnTo>
                <a:cubicBezTo>
                  <a:pt x="4058339" y="1111097"/>
                  <a:pt x="3810414" y="862402"/>
                  <a:pt x="3810414" y="555622"/>
                </a:cubicBezTo>
                <a:lnTo>
                  <a:pt x="3810414" y="555476"/>
                </a:lnTo>
                <a:cubicBezTo>
                  <a:pt x="3810414" y="248695"/>
                  <a:pt x="4058339" y="0"/>
                  <a:pt x="4364178" y="0"/>
                </a:cubicBezTo>
                <a:close/>
                <a:moveTo>
                  <a:pt x="0" y="0"/>
                </a:moveTo>
                <a:lnTo>
                  <a:pt x="3692005" y="0"/>
                </a:lnTo>
                <a:cubicBezTo>
                  <a:pt x="3732872" y="0"/>
                  <a:pt x="3766005" y="33235"/>
                  <a:pt x="3766005" y="74229"/>
                </a:cubicBezTo>
                <a:lnTo>
                  <a:pt x="3766005" y="1036867"/>
                </a:lnTo>
                <a:cubicBezTo>
                  <a:pt x="3766005" y="1077861"/>
                  <a:pt x="3732872" y="1111097"/>
                  <a:pt x="3692005" y="1111097"/>
                </a:cubicBezTo>
                <a:lnTo>
                  <a:pt x="2329489" y="1111097"/>
                </a:lnTo>
                <a:lnTo>
                  <a:pt x="2329635" y="1110950"/>
                </a:lnTo>
                <a:cubicBezTo>
                  <a:pt x="2317372" y="1110950"/>
                  <a:pt x="2307446" y="1120908"/>
                  <a:pt x="2307446" y="1133203"/>
                </a:cubicBezTo>
                <a:cubicBezTo>
                  <a:pt x="2307446" y="1145504"/>
                  <a:pt x="2317372" y="1155462"/>
                  <a:pt x="2329635" y="1155462"/>
                </a:cubicBezTo>
                <a:lnTo>
                  <a:pt x="3692151" y="1155462"/>
                </a:lnTo>
                <a:cubicBezTo>
                  <a:pt x="3733018" y="1155462"/>
                  <a:pt x="3766152" y="1188697"/>
                  <a:pt x="3766152" y="1229692"/>
                </a:cubicBezTo>
                <a:lnTo>
                  <a:pt x="3766152" y="6420345"/>
                </a:lnTo>
                <a:cubicBezTo>
                  <a:pt x="3766152" y="6461308"/>
                  <a:pt x="3733018" y="6494563"/>
                  <a:pt x="3692151" y="6494563"/>
                </a:cubicBezTo>
                <a:lnTo>
                  <a:pt x="0" y="649456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540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1200" y="3124199"/>
            <a:ext cx="2903287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820967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8525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88865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A41A48-8221-9426-D272-0C2F9D7C3882}"/>
              </a:ext>
            </a:extLst>
          </p:cNvPr>
          <p:cNvSpPr/>
          <p:nvPr userDrawn="1"/>
        </p:nvSpPr>
        <p:spPr>
          <a:xfrm>
            <a:off x="184898" y="191954"/>
            <a:ext cx="8727706" cy="6494690"/>
          </a:xfrm>
          <a:custGeom>
            <a:avLst/>
            <a:gdLst>
              <a:gd name="connsiteX0" fmla="*/ 1705954 w 8727706"/>
              <a:gd name="connsiteY0" fmla="*/ 1584291 h 6494690"/>
              <a:gd name="connsiteX1" fmla="*/ 1705954 w 8727706"/>
              <a:gd name="connsiteY1" fmla="*/ 1725432 h 6494690"/>
              <a:gd name="connsiteX2" fmla="*/ 1927230 w 8727706"/>
              <a:gd name="connsiteY2" fmla="*/ 1725432 h 6494690"/>
              <a:gd name="connsiteX3" fmla="*/ 1997581 w 8727706"/>
              <a:gd name="connsiteY3" fmla="*/ 1654858 h 6494690"/>
              <a:gd name="connsiteX4" fmla="*/ 1927230 w 8727706"/>
              <a:gd name="connsiteY4" fmla="*/ 1584291 h 6494690"/>
              <a:gd name="connsiteX5" fmla="*/ 3884415 w 8727706"/>
              <a:gd name="connsiteY5" fmla="*/ 1155461 h 6494690"/>
              <a:gd name="connsiteX6" fmla="*/ 4844087 w 8727706"/>
              <a:gd name="connsiteY6" fmla="*/ 1155461 h 6494690"/>
              <a:gd name="connsiteX7" fmla="*/ 4918088 w 8727706"/>
              <a:gd name="connsiteY7" fmla="*/ 1229685 h 6494690"/>
              <a:gd name="connsiteX8" fmla="*/ 4918088 w 8727706"/>
              <a:gd name="connsiteY8" fmla="*/ 6420345 h 6494690"/>
              <a:gd name="connsiteX9" fmla="*/ 4844087 w 8727706"/>
              <a:gd name="connsiteY9" fmla="*/ 6494562 h 6494690"/>
              <a:gd name="connsiteX10" fmla="*/ 3884415 w 8727706"/>
              <a:gd name="connsiteY10" fmla="*/ 6494562 h 6494690"/>
              <a:gd name="connsiteX11" fmla="*/ 3810414 w 8727706"/>
              <a:gd name="connsiteY11" fmla="*/ 6420345 h 6494690"/>
              <a:gd name="connsiteX12" fmla="*/ 3810414 w 8727706"/>
              <a:gd name="connsiteY12" fmla="*/ 1229685 h 6494690"/>
              <a:gd name="connsiteX13" fmla="*/ 3884415 w 8727706"/>
              <a:gd name="connsiteY13" fmla="*/ 1155461 h 6494690"/>
              <a:gd name="connsiteX14" fmla="*/ 1705954 w 8727706"/>
              <a:gd name="connsiteY14" fmla="*/ 726479 h 6494690"/>
              <a:gd name="connsiteX15" fmla="*/ 1705954 w 8727706"/>
              <a:gd name="connsiteY15" fmla="*/ 867619 h 6494690"/>
              <a:gd name="connsiteX16" fmla="*/ 1927230 w 8727706"/>
              <a:gd name="connsiteY16" fmla="*/ 867619 h 6494690"/>
              <a:gd name="connsiteX17" fmla="*/ 1997581 w 8727706"/>
              <a:gd name="connsiteY17" fmla="*/ 797052 h 6494690"/>
              <a:gd name="connsiteX18" fmla="*/ 1927230 w 8727706"/>
              <a:gd name="connsiteY18" fmla="*/ 726479 h 6494690"/>
              <a:gd name="connsiteX19" fmla="*/ 5036282 w 8727706"/>
              <a:gd name="connsiteY19" fmla="*/ 0 h 6494690"/>
              <a:gd name="connsiteX20" fmla="*/ 8727706 w 8727706"/>
              <a:gd name="connsiteY20" fmla="*/ 0 h 6494690"/>
              <a:gd name="connsiteX21" fmla="*/ 8727706 w 8727706"/>
              <a:gd name="connsiteY21" fmla="*/ 1036574 h 6494690"/>
              <a:gd name="connsiteX22" fmla="*/ 8653743 w 8727706"/>
              <a:gd name="connsiteY22" fmla="*/ 1110804 h 6494690"/>
              <a:gd name="connsiteX23" fmla="*/ 6921771 w 8727706"/>
              <a:gd name="connsiteY23" fmla="*/ 1110804 h 6494690"/>
              <a:gd name="connsiteX24" fmla="*/ 6921771 w 8727706"/>
              <a:gd name="connsiteY24" fmla="*/ 796906 h 6494690"/>
              <a:gd name="connsiteX25" fmla="*/ 6848063 w 8727706"/>
              <a:gd name="connsiteY25" fmla="*/ 726332 h 6494690"/>
              <a:gd name="connsiteX26" fmla="*/ 6781045 w 8727706"/>
              <a:gd name="connsiteY26" fmla="*/ 798811 h 6494690"/>
              <a:gd name="connsiteX27" fmla="*/ 6781045 w 8727706"/>
              <a:gd name="connsiteY27" fmla="*/ 1654712 h 6494690"/>
              <a:gd name="connsiteX28" fmla="*/ 6854816 w 8727706"/>
              <a:gd name="connsiteY28" fmla="*/ 1725285 h 6494690"/>
              <a:gd name="connsiteX29" fmla="*/ 6921771 w 8727706"/>
              <a:gd name="connsiteY29" fmla="*/ 1652813 h 6494690"/>
              <a:gd name="connsiteX30" fmla="*/ 6921771 w 8727706"/>
              <a:gd name="connsiteY30" fmla="*/ 1584291 h 6494690"/>
              <a:gd name="connsiteX31" fmla="*/ 6851440 w 8727706"/>
              <a:gd name="connsiteY31" fmla="*/ 1584291 h 6494690"/>
              <a:gd name="connsiteX32" fmla="*/ 6851440 w 8727706"/>
              <a:gd name="connsiteY32" fmla="*/ 1155462 h 6494690"/>
              <a:gd name="connsiteX33" fmla="*/ 8653743 w 8727706"/>
              <a:gd name="connsiteY33" fmla="*/ 1155462 h 6494690"/>
              <a:gd name="connsiteX34" fmla="*/ 8727706 w 8727706"/>
              <a:gd name="connsiteY34" fmla="*/ 1229692 h 6494690"/>
              <a:gd name="connsiteX35" fmla="*/ 8727706 w 8727706"/>
              <a:gd name="connsiteY35" fmla="*/ 6494690 h 6494690"/>
              <a:gd name="connsiteX36" fmla="*/ 5036282 w 8727706"/>
              <a:gd name="connsiteY36" fmla="*/ 6494690 h 6494690"/>
              <a:gd name="connsiteX37" fmla="*/ 4962280 w 8727706"/>
              <a:gd name="connsiteY37" fmla="*/ 6420473 h 6494690"/>
              <a:gd name="connsiteX38" fmla="*/ 4962280 w 8727706"/>
              <a:gd name="connsiteY38" fmla="*/ 74229 h 6494690"/>
              <a:gd name="connsiteX39" fmla="*/ 5036282 w 8727706"/>
              <a:gd name="connsiteY39" fmla="*/ 0 h 6494690"/>
              <a:gd name="connsiteX40" fmla="*/ 4364178 w 8727706"/>
              <a:gd name="connsiteY40" fmla="*/ 0 h 6494690"/>
              <a:gd name="connsiteX41" fmla="*/ 4364324 w 8727706"/>
              <a:gd name="connsiteY41" fmla="*/ 0 h 6494690"/>
              <a:gd name="connsiteX42" fmla="*/ 4918088 w 8727706"/>
              <a:gd name="connsiteY42" fmla="*/ 555476 h 6494690"/>
              <a:gd name="connsiteX43" fmla="*/ 4918088 w 8727706"/>
              <a:gd name="connsiteY43" fmla="*/ 555622 h 6494690"/>
              <a:gd name="connsiteX44" fmla="*/ 4364324 w 8727706"/>
              <a:gd name="connsiteY44" fmla="*/ 1111097 h 6494690"/>
              <a:gd name="connsiteX45" fmla="*/ 4364178 w 8727706"/>
              <a:gd name="connsiteY45" fmla="*/ 1111097 h 6494690"/>
              <a:gd name="connsiteX46" fmla="*/ 3810414 w 8727706"/>
              <a:gd name="connsiteY46" fmla="*/ 555622 h 6494690"/>
              <a:gd name="connsiteX47" fmla="*/ 3810414 w 8727706"/>
              <a:gd name="connsiteY47" fmla="*/ 555476 h 6494690"/>
              <a:gd name="connsiteX48" fmla="*/ 4364178 w 8727706"/>
              <a:gd name="connsiteY48" fmla="*/ 0 h 6494690"/>
              <a:gd name="connsiteX49" fmla="*/ 0 w 8727706"/>
              <a:gd name="connsiteY49" fmla="*/ 0 h 6494690"/>
              <a:gd name="connsiteX50" fmla="*/ 3692005 w 8727706"/>
              <a:gd name="connsiteY50" fmla="*/ 0 h 6494690"/>
              <a:gd name="connsiteX51" fmla="*/ 3766005 w 8727706"/>
              <a:gd name="connsiteY51" fmla="*/ 74229 h 6494690"/>
              <a:gd name="connsiteX52" fmla="*/ 3766005 w 8727706"/>
              <a:gd name="connsiteY52" fmla="*/ 1036867 h 6494690"/>
              <a:gd name="connsiteX53" fmla="*/ 3692005 w 8727706"/>
              <a:gd name="connsiteY53" fmla="*/ 1111097 h 6494690"/>
              <a:gd name="connsiteX54" fmla="*/ 2329489 w 8727706"/>
              <a:gd name="connsiteY54" fmla="*/ 1111097 h 6494690"/>
              <a:gd name="connsiteX55" fmla="*/ 2329635 w 8727706"/>
              <a:gd name="connsiteY55" fmla="*/ 1110950 h 6494690"/>
              <a:gd name="connsiteX56" fmla="*/ 2307446 w 8727706"/>
              <a:gd name="connsiteY56" fmla="*/ 1133203 h 6494690"/>
              <a:gd name="connsiteX57" fmla="*/ 2329635 w 8727706"/>
              <a:gd name="connsiteY57" fmla="*/ 1155462 h 6494690"/>
              <a:gd name="connsiteX58" fmla="*/ 3692151 w 8727706"/>
              <a:gd name="connsiteY58" fmla="*/ 1155462 h 6494690"/>
              <a:gd name="connsiteX59" fmla="*/ 3766152 w 8727706"/>
              <a:gd name="connsiteY59" fmla="*/ 1229692 h 6494690"/>
              <a:gd name="connsiteX60" fmla="*/ 3766152 w 8727706"/>
              <a:gd name="connsiteY60" fmla="*/ 6420345 h 6494690"/>
              <a:gd name="connsiteX61" fmla="*/ 3692151 w 8727706"/>
              <a:gd name="connsiteY61" fmla="*/ 6494563 h 6494690"/>
              <a:gd name="connsiteX62" fmla="*/ 0 w 8727706"/>
              <a:gd name="connsiteY62" fmla="*/ 6494563 h 649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727706" h="6494690">
                <a:moveTo>
                  <a:pt x="1705954" y="1584291"/>
                </a:moveTo>
                <a:lnTo>
                  <a:pt x="1705954" y="1725432"/>
                </a:lnTo>
                <a:lnTo>
                  <a:pt x="1927230" y="1725432"/>
                </a:lnTo>
                <a:cubicBezTo>
                  <a:pt x="1966053" y="1725432"/>
                  <a:pt x="1997581" y="1693808"/>
                  <a:pt x="1997581" y="1654858"/>
                </a:cubicBezTo>
                <a:cubicBezTo>
                  <a:pt x="1997581" y="1615915"/>
                  <a:pt x="1966053" y="1584291"/>
                  <a:pt x="1927230" y="1584291"/>
                </a:cubicBezTo>
                <a:close/>
                <a:moveTo>
                  <a:pt x="3884415" y="1155461"/>
                </a:moveTo>
                <a:lnTo>
                  <a:pt x="4844087" y="1155461"/>
                </a:lnTo>
                <a:cubicBezTo>
                  <a:pt x="4884954" y="1155461"/>
                  <a:pt x="4918088" y="1188690"/>
                  <a:pt x="4918088" y="1229685"/>
                </a:cubicBezTo>
                <a:lnTo>
                  <a:pt x="4918088" y="6420345"/>
                </a:lnTo>
                <a:cubicBezTo>
                  <a:pt x="4918088" y="6461308"/>
                  <a:pt x="4884954" y="6494562"/>
                  <a:pt x="4844087" y="6494562"/>
                </a:cubicBezTo>
                <a:lnTo>
                  <a:pt x="3884415" y="6494562"/>
                </a:lnTo>
                <a:cubicBezTo>
                  <a:pt x="3843528" y="6494562"/>
                  <a:pt x="3810414" y="6461308"/>
                  <a:pt x="3810414" y="6420345"/>
                </a:cubicBezTo>
                <a:lnTo>
                  <a:pt x="3810414" y="1229685"/>
                </a:lnTo>
                <a:cubicBezTo>
                  <a:pt x="3810414" y="1188690"/>
                  <a:pt x="3843528" y="1155461"/>
                  <a:pt x="3884415" y="1155461"/>
                </a:cubicBezTo>
                <a:close/>
                <a:moveTo>
                  <a:pt x="1705954" y="726479"/>
                </a:moveTo>
                <a:lnTo>
                  <a:pt x="1705954" y="867619"/>
                </a:lnTo>
                <a:lnTo>
                  <a:pt x="1927230" y="867619"/>
                </a:lnTo>
                <a:cubicBezTo>
                  <a:pt x="1966053" y="867619"/>
                  <a:pt x="1997581" y="835996"/>
                  <a:pt x="1997581" y="797052"/>
                </a:cubicBezTo>
                <a:cubicBezTo>
                  <a:pt x="1997581" y="758109"/>
                  <a:pt x="1966053" y="726479"/>
                  <a:pt x="1927230" y="726479"/>
                </a:cubicBezTo>
                <a:close/>
                <a:moveTo>
                  <a:pt x="5036282" y="0"/>
                </a:moveTo>
                <a:lnTo>
                  <a:pt x="8727706" y="0"/>
                </a:lnTo>
                <a:lnTo>
                  <a:pt x="8727706" y="1036574"/>
                </a:lnTo>
                <a:cubicBezTo>
                  <a:pt x="8727706" y="1077568"/>
                  <a:pt x="8694579" y="1110804"/>
                  <a:pt x="8653743" y="1110804"/>
                </a:cubicBezTo>
                <a:lnTo>
                  <a:pt x="6921771" y="1110804"/>
                </a:lnTo>
                <a:lnTo>
                  <a:pt x="6921771" y="796906"/>
                </a:lnTo>
                <a:cubicBezTo>
                  <a:pt x="6921771" y="756790"/>
                  <a:pt x="6888517" y="724434"/>
                  <a:pt x="6848063" y="726332"/>
                </a:cubicBezTo>
                <a:cubicBezTo>
                  <a:pt x="6810095" y="728091"/>
                  <a:pt x="6781045" y="760740"/>
                  <a:pt x="6781045" y="798811"/>
                </a:cubicBezTo>
                <a:lnTo>
                  <a:pt x="6781045" y="1654712"/>
                </a:lnTo>
                <a:cubicBezTo>
                  <a:pt x="6781045" y="1694834"/>
                  <a:pt x="6814363" y="1727190"/>
                  <a:pt x="6854816" y="1725285"/>
                </a:cubicBezTo>
                <a:cubicBezTo>
                  <a:pt x="6892721" y="1723527"/>
                  <a:pt x="6921771" y="1690878"/>
                  <a:pt x="6921771" y="1652813"/>
                </a:cubicBezTo>
                <a:lnTo>
                  <a:pt x="6921771" y="1584291"/>
                </a:lnTo>
                <a:lnTo>
                  <a:pt x="6851440" y="1584291"/>
                </a:lnTo>
                <a:lnTo>
                  <a:pt x="6851440" y="1155462"/>
                </a:lnTo>
                <a:lnTo>
                  <a:pt x="8653743" y="1155462"/>
                </a:lnTo>
                <a:cubicBezTo>
                  <a:pt x="8694579" y="1155462"/>
                  <a:pt x="8727706" y="1188697"/>
                  <a:pt x="8727706" y="1229692"/>
                </a:cubicBezTo>
                <a:lnTo>
                  <a:pt x="8727706" y="6494690"/>
                </a:lnTo>
                <a:lnTo>
                  <a:pt x="5036282" y="6494690"/>
                </a:lnTo>
                <a:cubicBezTo>
                  <a:pt x="4995415" y="6494690"/>
                  <a:pt x="4962280" y="6461499"/>
                  <a:pt x="4962280" y="6420473"/>
                </a:cubicBezTo>
                <a:lnTo>
                  <a:pt x="4962280" y="74229"/>
                </a:lnTo>
                <a:cubicBezTo>
                  <a:pt x="4962280" y="33235"/>
                  <a:pt x="4995415" y="0"/>
                  <a:pt x="5036282" y="0"/>
                </a:cubicBezTo>
                <a:close/>
                <a:moveTo>
                  <a:pt x="4364178" y="0"/>
                </a:moveTo>
                <a:lnTo>
                  <a:pt x="4364324" y="0"/>
                </a:lnTo>
                <a:cubicBezTo>
                  <a:pt x="4670151" y="0"/>
                  <a:pt x="4918088" y="248695"/>
                  <a:pt x="4918088" y="555476"/>
                </a:cubicBezTo>
                <a:lnTo>
                  <a:pt x="4918088" y="555622"/>
                </a:lnTo>
                <a:cubicBezTo>
                  <a:pt x="4918088" y="862402"/>
                  <a:pt x="4670151" y="1111097"/>
                  <a:pt x="4364324" y="1111097"/>
                </a:cubicBezTo>
                <a:lnTo>
                  <a:pt x="4364178" y="1111097"/>
                </a:lnTo>
                <a:cubicBezTo>
                  <a:pt x="4058339" y="1111097"/>
                  <a:pt x="3810414" y="862402"/>
                  <a:pt x="3810414" y="555622"/>
                </a:cubicBezTo>
                <a:lnTo>
                  <a:pt x="3810414" y="555476"/>
                </a:lnTo>
                <a:cubicBezTo>
                  <a:pt x="3810414" y="248695"/>
                  <a:pt x="4058339" y="0"/>
                  <a:pt x="4364178" y="0"/>
                </a:cubicBezTo>
                <a:close/>
                <a:moveTo>
                  <a:pt x="0" y="0"/>
                </a:moveTo>
                <a:lnTo>
                  <a:pt x="3692005" y="0"/>
                </a:lnTo>
                <a:cubicBezTo>
                  <a:pt x="3732872" y="0"/>
                  <a:pt x="3766005" y="33235"/>
                  <a:pt x="3766005" y="74229"/>
                </a:cubicBezTo>
                <a:lnTo>
                  <a:pt x="3766005" y="1036867"/>
                </a:lnTo>
                <a:cubicBezTo>
                  <a:pt x="3766005" y="1077861"/>
                  <a:pt x="3732872" y="1111097"/>
                  <a:pt x="3692005" y="1111097"/>
                </a:cubicBezTo>
                <a:lnTo>
                  <a:pt x="2329489" y="1111097"/>
                </a:lnTo>
                <a:lnTo>
                  <a:pt x="2329635" y="1110950"/>
                </a:lnTo>
                <a:cubicBezTo>
                  <a:pt x="2317372" y="1110950"/>
                  <a:pt x="2307446" y="1120908"/>
                  <a:pt x="2307446" y="1133203"/>
                </a:cubicBezTo>
                <a:cubicBezTo>
                  <a:pt x="2307446" y="1145504"/>
                  <a:pt x="2317372" y="1155462"/>
                  <a:pt x="2329635" y="1155462"/>
                </a:cubicBezTo>
                <a:lnTo>
                  <a:pt x="3692151" y="1155462"/>
                </a:lnTo>
                <a:cubicBezTo>
                  <a:pt x="3733018" y="1155462"/>
                  <a:pt x="3766152" y="1188697"/>
                  <a:pt x="3766152" y="1229692"/>
                </a:cubicBezTo>
                <a:lnTo>
                  <a:pt x="3766152" y="6420345"/>
                </a:lnTo>
                <a:cubicBezTo>
                  <a:pt x="3766152" y="6461308"/>
                  <a:pt x="3733018" y="6494563"/>
                  <a:pt x="3692151" y="6494563"/>
                </a:cubicBezTo>
                <a:lnTo>
                  <a:pt x="0" y="6494563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1200" y="3124199"/>
            <a:ext cx="2903287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8525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66997D41-7B13-C742-1E59-478B62A2DD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5" name="THINGS">
            <a:extLst>
              <a:ext uri="{FF2B5EF4-FFF2-40B4-BE49-F238E27FC236}">
                <a16:creationId xmlns:a16="http://schemas.microsoft.com/office/drawing/2014/main" id="{FE7CD433-9594-C70E-A5ED-03AD4D6F9C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28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028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hite BG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16B6FE-7F7A-75D2-3AC2-4A802330D6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4898" y="191954"/>
            <a:ext cx="8727706" cy="6494690"/>
          </a:xfrm>
          <a:custGeom>
            <a:avLst/>
            <a:gdLst>
              <a:gd name="connsiteX0" fmla="*/ 1705954 w 8727706"/>
              <a:gd name="connsiteY0" fmla="*/ 1584291 h 6494690"/>
              <a:gd name="connsiteX1" fmla="*/ 1705954 w 8727706"/>
              <a:gd name="connsiteY1" fmla="*/ 1725432 h 6494690"/>
              <a:gd name="connsiteX2" fmla="*/ 1927230 w 8727706"/>
              <a:gd name="connsiteY2" fmla="*/ 1725432 h 6494690"/>
              <a:gd name="connsiteX3" fmla="*/ 1997581 w 8727706"/>
              <a:gd name="connsiteY3" fmla="*/ 1654858 h 6494690"/>
              <a:gd name="connsiteX4" fmla="*/ 1927230 w 8727706"/>
              <a:gd name="connsiteY4" fmla="*/ 1584291 h 6494690"/>
              <a:gd name="connsiteX5" fmla="*/ 3884415 w 8727706"/>
              <a:gd name="connsiteY5" fmla="*/ 1155461 h 6494690"/>
              <a:gd name="connsiteX6" fmla="*/ 4844087 w 8727706"/>
              <a:gd name="connsiteY6" fmla="*/ 1155461 h 6494690"/>
              <a:gd name="connsiteX7" fmla="*/ 4918088 w 8727706"/>
              <a:gd name="connsiteY7" fmla="*/ 1229685 h 6494690"/>
              <a:gd name="connsiteX8" fmla="*/ 4918088 w 8727706"/>
              <a:gd name="connsiteY8" fmla="*/ 6420345 h 6494690"/>
              <a:gd name="connsiteX9" fmla="*/ 4844087 w 8727706"/>
              <a:gd name="connsiteY9" fmla="*/ 6494562 h 6494690"/>
              <a:gd name="connsiteX10" fmla="*/ 3884415 w 8727706"/>
              <a:gd name="connsiteY10" fmla="*/ 6494562 h 6494690"/>
              <a:gd name="connsiteX11" fmla="*/ 3810414 w 8727706"/>
              <a:gd name="connsiteY11" fmla="*/ 6420345 h 6494690"/>
              <a:gd name="connsiteX12" fmla="*/ 3810414 w 8727706"/>
              <a:gd name="connsiteY12" fmla="*/ 1229685 h 6494690"/>
              <a:gd name="connsiteX13" fmla="*/ 3884415 w 8727706"/>
              <a:gd name="connsiteY13" fmla="*/ 1155461 h 6494690"/>
              <a:gd name="connsiteX14" fmla="*/ 1705954 w 8727706"/>
              <a:gd name="connsiteY14" fmla="*/ 726479 h 6494690"/>
              <a:gd name="connsiteX15" fmla="*/ 1705954 w 8727706"/>
              <a:gd name="connsiteY15" fmla="*/ 867619 h 6494690"/>
              <a:gd name="connsiteX16" fmla="*/ 1927230 w 8727706"/>
              <a:gd name="connsiteY16" fmla="*/ 867619 h 6494690"/>
              <a:gd name="connsiteX17" fmla="*/ 1997581 w 8727706"/>
              <a:gd name="connsiteY17" fmla="*/ 797052 h 6494690"/>
              <a:gd name="connsiteX18" fmla="*/ 1927230 w 8727706"/>
              <a:gd name="connsiteY18" fmla="*/ 726479 h 6494690"/>
              <a:gd name="connsiteX19" fmla="*/ 5036281 w 8727706"/>
              <a:gd name="connsiteY19" fmla="*/ 0 h 6494690"/>
              <a:gd name="connsiteX20" fmla="*/ 8727706 w 8727706"/>
              <a:gd name="connsiteY20" fmla="*/ 0 h 6494690"/>
              <a:gd name="connsiteX21" fmla="*/ 8727706 w 8727706"/>
              <a:gd name="connsiteY21" fmla="*/ 1036574 h 6494690"/>
              <a:gd name="connsiteX22" fmla="*/ 8653743 w 8727706"/>
              <a:gd name="connsiteY22" fmla="*/ 1110804 h 6494690"/>
              <a:gd name="connsiteX23" fmla="*/ 6921771 w 8727706"/>
              <a:gd name="connsiteY23" fmla="*/ 1110804 h 6494690"/>
              <a:gd name="connsiteX24" fmla="*/ 6921771 w 8727706"/>
              <a:gd name="connsiteY24" fmla="*/ 796906 h 6494690"/>
              <a:gd name="connsiteX25" fmla="*/ 6848063 w 8727706"/>
              <a:gd name="connsiteY25" fmla="*/ 726332 h 6494690"/>
              <a:gd name="connsiteX26" fmla="*/ 6781045 w 8727706"/>
              <a:gd name="connsiteY26" fmla="*/ 798811 h 6494690"/>
              <a:gd name="connsiteX27" fmla="*/ 6781045 w 8727706"/>
              <a:gd name="connsiteY27" fmla="*/ 1654712 h 6494690"/>
              <a:gd name="connsiteX28" fmla="*/ 6854816 w 8727706"/>
              <a:gd name="connsiteY28" fmla="*/ 1725285 h 6494690"/>
              <a:gd name="connsiteX29" fmla="*/ 6921771 w 8727706"/>
              <a:gd name="connsiteY29" fmla="*/ 1652813 h 6494690"/>
              <a:gd name="connsiteX30" fmla="*/ 6921771 w 8727706"/>
              <a:gd name="connsiteY30" fmla="*/ 1584291 h 6494690"/>
              <a:gd name="connsiteX31" fmla="*/ 6851440 w 8727706"/>
              <a:gd name="connsiteY31" fmla="*/ 1584291 h 6494690"/>
              <a:gd name="connsiteX32" fmla="*/ 6851440 w 8727706"/>
              <a:gd name="connsiteY32" fmla="*/ 1155462 h 6494690"/>
              <a:gd name="connsiteX33" fmla="*/ 8653743 w 8727706"/>
              <a:gd name="connsiteY33" fmla="*/ 1155462 h 6494690"/>
              <a:gd name="connsiteX34" fmla="*/ 8727706 w 8727706"/>
              <a:gd name="connsiteY34" fmla="*/ 1229692 h 6494690"/>
              <a:gd name="connsiteX35" fmla="*/ 8727706 w 8727706"/>
              <a:gd name="connsiteY35" fmla="*/ 6494690 h 6494690"/>
              <a:gd name="connsiteX36" fmla="*/ 5036281 w 8727706"/>
              <a:gd name="connsiteY36" fmla="*/ 6494690 h 6494690"/>
              <a:gd name="connsiteX37" fmla="*/ 4962280 w 8727706"/>
              <a:gd name="connsiteY37" fmla="*/ 6420473 h 6494690"/>
              <a:gd name="connsiteX38" fmla="*/ 4962280 w 8727706"/>
              <a:gd name="connsiteY38" fmla="*/ 74229 h 6494690"/>
              <a:gd name="connsiteX39" fmla="*/ 5036281 w 8727706"/>
              <a:gd name="connsiteY39" fmla="*/ 0 h 6494690"/>
              <a:gd name="connsiteX40" fmla="*/ 4364178 w 8727706"/>
              <a:gd name="connsiteY40" fmla="*/ 0 h 6494690"/>
              <a:gd name="connsiteX41" fmla="*/ 4364324 w 8727706"/>
              <a:gd name="connsiteY41" fmla="*/ 0 h 6494690"/>
              <a:gd name="connsiteX42" fmla="*/ 4918088 w 8727706"/>
              <a:gd name="connsiteY42" fmla="*/ 555476 h 6494690"/>
              <a:gd name="connsiteX43" fmla="*/ 4918088 w 8727706"/>
              <a:gd name="connsiteY43" fmla="*/ 555622 h 6494690"/>
              <a:gd name="connsiteX44" fmla="*/ 4364324 w 8727706"/>
              <a:gd name="connsiteY44" fmla="*/ 1111097 h 6494690"/>
              <a:gd name="connsiteX45" fmla="*/ 4364178 w 8727706"/>
              <a:gd name="connsiteY45" fmla="*/ 1111097 h 6494690"/>
              <a:gd name="connsiteX46" fmla="*/ 3810414 w 8727706"/>
              <a:gd name="connsiteY46" fmla="*/ 555622 h 6494690"/>
              <a:gd name="connsiteX47" fmla="*/ 3810414 w 8727706"/>
              <a:gd name="connsiteY47" fmla="*/ 555476 h 6494690"/>
              <a:gd name="connsiteX48" fmla="*/ 4364178 w 8727706"/>
              <a:gd name="connsiteY48" fmla="*/ 0 h 6494690"/>
              <a:gd name="connsiteX49" fmla="*/ 0 w 8727706"/>
              <a:gd name="connsiteY49" fmla="*/ 0 h 6494690"/>
              <a:gd name="connsiteX50" fmla="*/ 3692005 w 8727706"/>
              <a:gd name="connsiteY50" fmla="*/ 0 h 6494690"/>
              <a:gd name="connsiteX51" fmla="*/ 3766005 w 8727706"/>
              <a:gd name="connsiteY51" fmla="*/ 74229 h 6494690"/>
              <a:gd name="connsiteX52" fmla="*/ 3766005 w 8727706"/>
              <a:gd name="connsiteY52" fmla="*/ 1036867 h 6494690"/>
              <a:gd name="connsiteX53" fmla="*/ 3692005 w 8727706"/>
              <a:gd name="connsiteY53" fmla="*/ 1111097 h 6494690"/>
              <a:gd name="connsiteX54" fmla="*/ 2329489 w 8727706"/>
              <a:gd name="connsiteY54" fmla="*/ 1111097 h 6494690"/>
              <a:gd name="connsiteX55" fmla="*/ 2329635 w 8727706"/>
              <a:gd name="connsiteY55" fmla="*/ 1110950 h 6494690"/>
              <a:gd name="connsiteX56" fmla="*/ 2307446 w 8727706"/>
              <a:gd name="connsiteY56" fmla="*/ 1133203 h 6494690"/>
              <a:gd name="connsiteX57" fmla="*/ 2329635 w 8727706"/>
              <a:gd name="connsiteY57" fmla="*/ 1155462 h 6494690"/>
              <a:gd name="connsiteX58" fmla="*/ 3692151 w 8727706"/>
              <a:gd name="connsiteY58" fmla="*/ 1155462 h 6494690"/>
              <a:gd name="connsiteX59" fmla="*/ 3766152 w 8727706"/>
              <a:gd name="connsiteY59" fmla="*/ 1229692 h 6494690"/>
              <a:gd name="connsiteX60" fmla="*/ 3766152 w 8727706"/>
              <a:gd name="connsiteY60" fmla="*/ 6420345 h 6494690"/>
              <a:gd name="connsiteX61" fmla="*/ 3692151 w 8727706"/>
              <a:gd name="connsiteY61" fmla="*/ 6494563 h 6494690"/>
              <a:gd name="connsiteX62" fmla="*/ 0 w 8727706"/>
              <a:gd name="connsiteY62" fmla="*/ 6494563 h 649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727706" h="6494690">
                <a:moveTo>
                  <a:pt x="1705954" y="1584291"/>
                </a:moveTo>
                <a:lnTo>
                  <a:pt x="1705954" y="1725432"/>
                </a:lnTo>
                <a:lnTo>
                  <a:pt x="1927230" y="1725432"/>
                </a:lnTo>
                <a:cubicBezTo>
                  <a:pt x="1966053" y="1725432"/>
                  <a:pt x="1997581" y="1693808"/>
                  <a:pt x="1997581" y="1654858"/>
                </a:cubicBezTo>
                <a:cubicBezTo>
                  <a:pt x="1997581" y="1615915"/>
                  <a:pt x="1966053" y="1584291"/>
                  <a:pt x="1927230" y="1584291"/>
                </a:cubicBezTo>
                <a:close/>
                <a:moveTo>
                  <a:pt x="3884415" y="1155461"/>
                </a:moveTo>
                <a:lnTo>
                  <a:pt x="4844087" y="1155461"/>
                </a:lnTo>
                <a:cubicBezTo>
                  <a:pt x="4884954" y="1155461"/>
                  <a:pt x="4918088" y="1188690"/>
                  <a:pt x="4918088" y="1229685"/>
                </a:cubicBezTo>
                <a:lnTo>
                  <a:pt x="4918088" y="6420345"/>
                </a:lnTo>
                <a:cubicBezTo>
                  <a:pt x="4918088" y="6461308"/>
                  <a:pt x="4884954" y="6494562"/>
                  <a:pt x="4844087" y="6494562"/>
                </a:cubicBezTo>
                <a:lnTo>
                  <a:pt x="3884415" y="6494562"/>
                </a:lnTo>
                <a:cubicBezTo>
                  <a:pt x="3843528" y="6494562"/>
                  <a:pt x="3810414" y="6461308"/>
                  <a:pt x="3810414" y="6420345"/>
                </a:cubicBezTo>
                <a:lnTo>
                  <a:pt x="3810414" y="1229685"/>
                </a:lnTo>
                <a:cubicBezTo>
                  <a:pt x="3810414" y="1188690"/>
                  <a:pt x="3843528" y="1155461"/>
                  <a:pt x="3884415" y="1155461"/>
                </a:cubicBezTo>
                <a:close/>
                <a:moveTo>
                  <a:pt x="1705954" y="726479"/>
                </a:moveTo>
                <a:lnTo>
                  <a:pt x="1705954" y="867619"/>
                </a:lnTo>
                <a:lnTo>
                  <a:pt x="1927230" y="867619"/>
                </a:lnTo>
                <a:cubicBezTo>
                  <a:pt x="1966053" y="867619"/>
                  <a:pt x="1997581" y="835996"/>
                  <a:pt x="1997581" y="797052"/>
                </a:cubicBezTo>
                <a:cubicBezTo>
                  <a:pt x="1997581" y="758109"/>
                  <a:pt x="1966053" y="726479"/>
                  <a:pt x="1927230" y="726479"/>
                </a:cubicBezTo>
                <a:close/>
                <a:moveTo>
                  <a:pt x="5036281" y="0"/>
                </a:moveTo>
                <a:lnTo>
                  <a:pt x="8727706" y="0"/>
                </a:lnTo>
                <a:lnTo>
                  <a:pt x="8727706" y="1036574"/>
                </a:lnTo>
                <a:cubicBezTo>
                  <a:pt x="8727706" y="1077568"/>
                  <a:pt x="8694579" y="1110804"/>
                  <a:pt x="8653743" y="1110804"/>
                </a:cubicBezTo>
                <a:lnTo>
                  <a:pt x="6921771" y="1110804"/>
                </a:lnTo>
                <a:lnTo>
                  <a:pt x="6921771" y="796906"/>
                </a:lnTo>
                <a:cubicBezTo>
                  <a:pt x="6921771" y="756790"/>
                  <a:pt x="6888517" y="724434"/>
                  <a:pt x="6848063" y="726332"/>
                </a:cubicBezTo>
                <a:cubicBezTo>
                  <a:pt x="6810095" y="728091"/>
                  <a:pt x="6781045" y="760740"/>
                  <a:pt x="6781045" y="798811"/>
                </a:cubicBezTo>
                <a:lnTo>
                  <a:pt x="6781045" y="1654712"/>
                </a:lnTo>
                <a:cubicBezTo>
                  <a:pt x="6781045" y="1694834"/>
                  <a:pt x="6814363" y="1727190"/>
                  <a:pt x="6854816" y="1725285"/>
                </a:cubicBezTo>
                <a:cubicBezTo>
                  <a:pt x="6892721" y="1723527"/>
                  <a:pt x="6921771" y="1690878"/>
                  <a:pt x="6921771" y="1652813"/>
                </a:cubicBezTo>
                <a:lnTo>
                  <a:pt x="6921771" y="1584291"/>
                </a:lnTo>
                <a:lnTo>
                  <a:pt x="6851440" y="1584291"/>
                </a:lnTo>
                <a:lnTo>
                  <a:pt x="6851440" y="1155462"/>
                </a:lnTo>
                <a:lnTo>
                  <a:pt x="8653743" y="1155462"/>
                </a:lnTo>
                <a:cubicBezTo>
                  <a:pt x="8694579" y="1155462"/>
                  <a:pt x="8727706" y="1188697"/>
                  <a:pt x="8727706" y="1229692"/>
                </a:cubicBezTo>
                <a:lnTo>
                  <a:pt x="8727706" y="6494690"/>
                </a:lnTo>
                <a:lnTo>
                  <a:pt x="5036281" y="6494690"/>
                </a:lnTo>
                <a:cubicBezTo>
                  <a:pt x="4995414" y="6494690"/>
                  <a:pt x="4962280" y="6461499"/>
                  <a:pt x="4962280" y="6420473"/>
                </a:cubicBezTo>
                <a:lnTo>
                  <a:pt x="4962280" y="74229"/>
                </a:lnTo>
                <a:cubicBezTo>
                  <a:pt x="4962280" y="33235"/>
                  <a:pt x="4995414" y="0"/>
                  <a:pt x="5036281" y="0"/>
                </a:cubicBezTo>
                <a:close/>
                <a:moveTo>
                  <a:pt x="4364178" y="0"/>
                </a:moveTo>
                <a:lnTo>
                  <a:pt x="4364324" y="0"/>
                </a:lnTo>
                <a:cubicBezTo>
                  <a:pt x="4670151" y="0"/>
                  <a:pt x="4918088" y="248695"/>
                  <a:pt x="4918088" y="555476"/>
                </a:cubicBezTo>
                <a:lnTo>
                  <a:pt x="4918088" y="555622"/>
                </a:lnTo>
                <a:cubicBezTo>
                  <a:pt x="4918088" y="862402"/>
                  <a:pt x="4670151" y="1111097"/>
                  <a:pt x="4364324" y="1111097"/>
                </a:cubicBezTo>
                <a:lnTo>
                  <a:pt x="4364178" y="1111097"/>
                </a:lnTo>
                <a:cubicBezTo>
                  <a:pt x="4058339" y="1111097"/>
                  <a:pt x="3810414" y="862402"/>
                  <a:pt x="3810414" y="555622"/>
                </a:cubicBezTo>
                <a:lnTo>
                  <a:pt x="3810414" y="555476"/>
                </a:lnTo>
                <a:cubicBezTo>
                  <a:pt x="3810414" y="248695"/>
                  <a:pt x="4058339" y="0"/>
                  <a:pt x="4364178" y="0"/>
                </a:cubicBezTo>
                <a:close/>
                <a:moveTo>
                  <a:pt x="0" y="0"/>
                </a:moveTo>
                <a:lnTo>
                  <a:pt x="3692005" y="0"/>
                </a:lnTo>
                <a:cubicBezTo>
                  <a:pt x="3732872" y="0"/>
                  <a:pt x="3766005" y="33235"/>
                  <a:pt x="3766005" y="74229"/>
                </a:cubicBezTo>
                <a:lnTo>
                  <a:pt x="3766005" y="1036867"/>
                </a:lnTo>
                <a:cubicBezTo>
                  <a:pt x="3766005" y="1077861"/>
                  <a:pt x="3732872" y="1111097"/>
                  <a:pt x="3692005" y="1111097"/>
                </a:cubicBezTo>
                <a:lnTo>
                  <a:pt x="2329489" y="1111097"/>
                </a:lnTo>
                <a:lnTo>
                  <a:pt x="2329635" y="1110950"/>
                </a:lnTo>
                <a:cubicBezTo>
                  <a:pt x="2317372" y="1110950"/>
                  <a:pt x="2307446" y="1120908"/>
                  <a:pt x="2307446" y="1133203"/>
                </a:cubicBezTo>
                <a:cubicBezTo>
                  <a:pt x="2307446" y="1145504"/>
                  <a:pt x="2317372" y="1155462"/>
                  <a:pt x="2329635" y="1155462"/>
                </a:cubicBezTo>
                <a:lnTo>
                  <a:pt x="3692151" y="1155462"/>
                </a:lnTo>
                <a:cubicBezTo>
                  <a:pt x="3733018" y="1155462"/>
                  <a:pt x="3766152" y="1188697"/>
                  <a:pt x="3766152" y="1229692"/>
                </a:cubicBezTo>
                <a:lnTo>
                  <a:pt x="3766152" y="6420345"/>
                </a:lnTo>
                <a:cubicBezTo>
                  <a:pt x="3766152" y="6461308"/>
                  <a:pt x="3733018" y="6494563"/>
                  <a:pt x="3692151" y="6494563"/>
                </a:cubicBezTo>
                <a:lnTo>
                  <a:pt x="0" y="649456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540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1200" y="3124199"/>
            <a:ext cx="2903287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820967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8525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66706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A41A48-8221-9426-D272-0C2F9D7C3882}"/>
              </a:ext>
            </a:extLst>
          </p:cNvPr>
          <p:cNvSpPr/>
          <p:nvPr userDrawn="1"/>
        </p:nvSpPr>
        <p:spPr>
          <a:xfrm>
            <a:off x="184898" y="191954"/>
            <a:ext cx="8727706" cy="6494690"/>
          </a:xfrm>
          <a:custGeom>
            <a:avLst/>
            <a:gdLst>
              <a:gd name="connsiteX0" fmla="*/ 1705954 w 8727706"/>
              <a:gd name="connsiteY0" fmla="*/ 1584291 h 6494690"/>
              <a:gd name="connsiteX1" fmla="*/ 1705954 w 8727706"/>
              <a:gd name="connsiteY1" fmla="*/ 1725432 h 6494690"/>
              <a:gd name="connsiteX2" fmla="*/ 1927230 w 8727706"/>
              <a:gd name="connsiteY2" fmla="*/ 1725432 h 6494690"/>
              <a:gd name="connsiteX3" fmla="*/ 1997581 w 8727706"/>
              <a:gd name="connsiteY3" fmla="*/ 1654858 h 6494690"/>
              <a:gd name="connsiteX4" fmla="*/ 1927230 w 8727706"/>
              <a:gd name="connsiteY4" fmla="*/ 1584291 h 6494690"/>
              <a:gd name="connsiteX5" fmla="*/ 3884415 w 8727706"/>
              <a:gd name="connsiteY5" fmla="*/ 1155461 h 6494690"/>
              <a:gd name="connsiteX6" fmla="*/ 4844087 w 8727706"/>
              <a:gd name="connsiteY6" fmla="*/ 1155461 h 6494690"/>
              <a:gd name="connsiteX7" fmla="*/ 4918088 w 8727706"/>
              <a:gd name="connsiteY7" fmla="*/ 1229685 h 6494690"/>
              <a:gd name="connsiteX8" fmla="*/ 4918088 w 8727706"/>
              <a:gd name="connsiteY8" fmla="*/ 6420345 h 6494690"/>
              <a:gd name="connsiteX9" fmla="*/ 4844087 w 8727706"/>
              <a:gd name="connsiteY9" fmla="*/ 6494562 h 6494690"/>
              <a:gd name="connsiteX10" fmla="*/ 3884415 w 8727706"/>
              <a:gd name="connsiteY10" fmla="*/ 6494562 h 6494690"/>
              <a:gd name="connsiteX11" fmla="*/ 3810414 w 8727706"/>
              <a:gd name="connsiteY11" fmla="*/ 6420345 h 6494690"/>
              <a:gd name="connsiteX12" fmla="*/ 3810414 w 8727706"/>
              <a:gd name="connsiteY12" fmla="*/ 1229685 h 6494690"/>
              <a:gd name="connsiteX13" fmla="*/ 3884415 w 8727706"/>
              <a:gd name="connsiteY13" fmla="*/ 1155461 h 6494690"/>
              <a:gd name="connsiteX14" fmla="*/ 1705954 w 8727706"/>
              <a:gd name="connsiteY14" fmla="*/ 726479 h 6494690"/>
              <a:gd name="connsiteX15" fmla="*/ 1705954 w 8727706"/>
              <a:gd name="connsiteY15" fmla="*/ 867619 h 6494690"/>
              <a:gd name="connsiteX16" fmla="*/ 1927230 w 8727706"/>
              <a:gd name="connsiteY16" fmla="*/ 867619 h 6494690"/>
              <a:gd name="connsiteX17" fmla="*/ 1997581 w 8727706"/>
              <a:gd name="connsiteY17" fmla="*/ 797052 h 6494690"/>
              <a:gd name="connsiteX18" fmla="*/ 1927230 w 8727706"/>
              <a:gd name="connsiteY18" fmla="*/ 726479 h 6494690"/>
              <a:gd name="connsiteX19" fmla="*/ 5036282 w 8727706"/>
              <a:gd name="connsiteY19" fmla="*/ 0 h 6494690"/>
              <a:gd name="connsiteX20" fmla="*/ 8727706 w 8727706"/>
              <a:gd name="connsiteY20" fmla="*/ 0 h 6494690"/>
              <a:gd name="connsiteX21" fmla="*/ 8727706 w 8727706"/>
              <a:gd name="connsiteY21" fmla="*/ 1036574 h 6494690"/>
              <a:gd name="connsiteX22" fmla="*/ 8653743 w 8727706"/>
              <a:gd name="connsiteY22" fmla="*/ 1110804 h 6494690"/>
              <a:gd name="connsiteX23" fmla="*/ 6921771 w 8727706"/>
              <a:gd name="connsiteY23" fmla="*/ 1110804 h 6494690"/>
              <a:gd name="connsiteX24" fmla="*/ 6921771 w 8727706"/>
              <a:gd name="connsiteY24" fmla="*/ 796906 h 6494690"/>
              <a:gd name="connsiteX25" fmla="*/ 6848063 w 8727706"/>
              <a:gd name="connsiteY25" fmla="*/ 726332 h 6494690"/>
              <a:gd name="connsiteX26" fmla="*/ 6781045 w 8727706"/>
              <a:gd name="connsiteY26" fmla="*/ 798811 h 6494690"/>
              <a:gd name="connsiteX27" fmla="*/ 6781045 w 8727706"/>
              <a:gd name="connsiteY27" fmla="*/ 1654712 h 6494690"/>
              <a:gd name="connsiteX28" fmla="*/ 6854816 w 8727706"/>
              <a:gd name="connsiteY28" fmla="*/ 1725285 h 6494690"/>
              <a:gd name="connsiteX29" fmla="*/ 6921771 w 8727706"/>
              <a:gd name="connsiteY29" fmla="*/ 1652813 h 6494690"/>
              <a:gd name="connsiteX30" fmla="*/ 6921771 w 8727706"/>
              <a:gd name="connsiteY30" fmla="*/ 1584291 h 6494690"/>
              <a:gd name="connsiteX31" fmla="*/ 6851440 w 8727706"/>
              <a:gd name="connsiteY31" fmla="*/ 1584291 h 6494690"/>
              <a:gd name="connsiteX32" fmla="*/ 6851440 w 8727706"/>
              <a:gd name="connsiteY32" fmla="*/ 1155462 h 6494690"/>
              <a:gd name="connsiteX33" fmla="*/ 8653743 w 8727706"/>
              <a:gd name="connsiteY33" fmla="*/ 1155462 h 6494690"/>
              <a:gd name="connsiteX34" fmla="*/ 8727706 w 8727706"/>
              <a:gd name="connsiteY34" fmla="*/ 1229692 h 6494690"/>
              <a:gd name="connsiteX35" fmla="*/ 8727706 w 8727706"/>
              <a:gd name="connsiteY35" fmla="*/ 6494690 h 6494690"/>
              <a:gd name="connsiteX36" fmla="*/ 5036282 w 8727706"/>
              <a:gd name="connsiteY36" fmla="*/ 6494690 h 6494690"/>
              <a:gd name="connsiteX37" fmla="*/ 4962280 w 8727706"/>
              <a:gd name="connsiteY37" fmla="*/ 6420473 h 6494690"/>
              <a:gd name="connsiteX38" fmla="*/ 4962280 w 8727706"/>
              <a:gd name="connsiteY38" fmla="*/ 74229 h 6494690"/>
              <a:gd name="connsiteX39" fmla="*/ 5036282 w 8727706"/>
              <a:gd name="connsiteY39" fmla="*/ 0 h 6494690"/>
              <a:gd name="connsiteX40" fmla="*/ 4364178 w 8727706"/>
              <a:gd name="connsiteY40" fmla="*/ 0 h 6494690"/>
              <a:gd name="connsiteX41" fmla="*/ 4364324 w 8727706"/>
              <a:gd name="connsiteY41" fmla="*/ 0 h 6494690"/>
              <a:gd name="connsiteX42" fmla="*/ 4918088 w 8727706"/>
              <a:gd name="connsiteY42" fmla="*/ 555476 h 6494690"/>
              <a:gd name="connsiteX43" fmla="*/ 4918088 w 8727706"/>
              <a:gd name="connsiteY43" fmla="*/ 555622 h 6494690"/>
              <a:gd name="connsiteX44" fmla="*/ 4364324 w 8727706"/>
              <a:gd name="connsiteY44" fmla="*/ 1111097 h 6494690"/>
              <a:gd name="connsiteX45" fmla="*/ 4364178 w 8727706"/>
              <a:gd name="connsiteY45" fmla="*/ 1111097 h 6494690"/>
              <a:gd name="connsiteX46" fmla="*/ 3810414 w 8727706"/>
              <a:gd name="connsiteY46" fmla="*/ 555622 h 6494690"/>
              <a:gd name="connsiteX47" fmla="*/ 3810414 w 8727706"/>
              <a:gd name="connsiteY47" fmla="*/ 555476 h 6494690"/>
              <a:gd name="connsiteX48" fmla="*/ 4364178 w 8727706"/>
              <a:gd name="connsiteY48" fmla="*/ 0 h 6494690"/>
              <a:gd name="connsiteX49" fmla="*/ 0 w 8727706"/>
              <a:gd name="connsiteY49" fmla="*/ 0 h 6494690"/>
              <a:gd name="connsiteX50" fmla="*/ 3692005 w 8727706"/>
              <a:gd name="connsiteY50" fmla="*/ 0 h 6494690"/>
              <a:gd name="connsiteX51" fmla="*/ 3766005 w 8727706"/>
              <a:gd name="connsiteY51" fmla="*/ 74229 h 6494690"/>
              <a:gd name="connsiteX52" fmla="*/ 3766005 w 8727706"/>
              <a:gd name="connsiteY52" fmla="*/ 1036867 h 6494690"/>
              <a:gd name="connsiteX53" fmla="*/ 3692005 w 8727706"/>
              <a:gd name="connsiteY53" fmla="*/ 1111097 h 6494690"/>
              <a:gd name="connsiteX54" fmla="*/ 2329489 w 8727706"/>
              <a:gd name="connsiteY54" fmla="*/ 1111097 h 6494690"/>
              <a:gd name="connsiteX55" fmla="*/ 2329635 w 8727706"/>
              <a:gd name="connsiteY55" fmla="*/ 1110950 h 6494690"/>
              <a:gd name="connsiteX56" fmla="*/ 2307446 w 8727706"/>
              <a:gd name="connsiteY56" fmla="*/ 1133203 h 6494690"/>
              <a:gd name="connsiteX57" fmla="*/ 2329635 w 8727706"/>
              <a:gd name="connsiteY57" fmla="*/ 1155462 h 6494690"/>
              <a:gd name="connsiteX58" fmla="*/ 3692151 w 8727706"/>
              <a:gd name="connsiteY58" fmla="*/ 1155462 h 6494690"/>
              <a:gd name="connsiteX59" fmla="*/ 3766152 w 8727706"/>
              <a:gd name="connsiteY59" fmla="*/ 1229692 h 6494690"/>
              <a:gd name="connsiteX60" fmla="*/ 3766152 w 8727706"/>
              <a:gd name="connsiteY60" fmla="*/ 6420345 h 6494690"/>
              <a:gd name="connsiteX61" fmla="*/ 3692151 w 8727706"/>
              <a:gd name="connsiteY61" fmla="*/ 6494563 h 6494690"/>
              <a:gd name="connsiteX62" fmla="*/ 0 w 8727706"/>
              <a:gd name="connsiteY62" fmla="*/ 6494563 h 649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727706" h="6494690">
                <a:moveTo>
                  <a:pt x="1705954" y="1584291"/>
                </a:moveTo>
                <a:lnTo>
                  <a:pt x="1705954" y="1725432"/>
                </a:lnTo>
                <a:lnTo>
                  <a:pt x="1927230" y="1725432"/>
                </a:lnTo>
                <a:cubicBezTo>
                  <a:pt x="1966053" y="1725432"/>
                  <a:pt x="1997581" y="1693808"/>
                  <a:pt x="1997581" y="1654858"/>
                </a:cubicBezTo>
                <a:cubicBezTo>
                  <a:pt x="1997581" y="1615915"/>
                  <a:pt x="1966053" y="1584291"/>
                  <a:pt x="1927230" y="1584291"/>
                </a:cubicBezTo>
                <a:close/>
                <a:moveTo>
                  <a:pt x="3884415" y="1155461"/>
                </a:moveTo>
                <a:lnTo>
                  <a:pt x="4844087" y="1155461"/>
                </a:lnTo>
                <a:cubicBezTo>
                  <a:pt x="4884954" y="1155461"/>
                  <a:pt x="4918088" y="1188690"/>
                  <a:pt x="4918088" y="1229685"/>
                </a:cubicBezTo>
                <a:lnTo>
                  <a:pt x="4918088" y="6420345"/>
                </a:lnTo>
                <a:cubicBezTo>
                  <a:pt x="4918088" y="6461308"/>
                  <a:pt x="4884954" y="6494562"/>
                  <a:pt x="4844087" y="6494562"/>
                </a:cubicBezTo>
                <a:lnTo>
                  <a:pt x="3884415" y="6494562"/>
                </a:lnTo>
                <a:cubicBezTo>
                  <a:pt x="3843528" y="6494562"/>
                  <a:pt x="3810414" y="6461308"/>
                  <a:pt x="3810414" y="6420345"/>
                </a:cubicBezTo>
                <a:lnTo>
                  <a:pt x="3810414" y="1229685"/>
                </a:lnTo>
                <a:cubicBezTo>
                  <a:pt x="3810414" y="1188690"/>
                  <a:pt x="3843528" y="1155461"/>
                  <a:pt x="3884415" y="1155461"/>
                </a:cubicBezTo>
                <a:close/>
                <a:moveTo>
                  <a:pt x="1705954" y="726479"/>
                </a:moveTo>
                <a:lnTo>
                  <a:pt x="1705954" y="867619"/>
                </a:lnTo>
                <a:lnTo>
                  <a:pt x="1927230" y="867619"/>
                </a:lnTo>
                <a:cubicBezTo>
                  <a:pt x="1966053" y="867619"/>
                  <a:pt x="1997581" y="835996"/>
                  <a:pt x="1997581" y="797052"/>
                </a:cubicBezTo>
                <a:cubicBezTo>
                  <a:pt x="1997581" y="758109"/>
                  <a:pt x="1966053" y="726479"/>
                  <a:pt x="1927230" y="726479"/>
                </a:cubicBezTo>
                <a:close/>
                <a:moveTo>
                  <a:pt x="5036282" y="0"/>
                </a:moveTo>
                <a:lnTo>
                  <a:pt x="8727706" y="0"/>
                </a:lnTo>
                <a:lnTo>
                  <a:pt x="8727706" y="1036574"/>
                </a:lnTo>
                <a:cubicBezTo>
                  <a:pt x="8727706" y="1077568"/>
                  <a:pt x="8694579" y="1110804"/>
                  <a:pt x="8653743" y="1110804"/>
                </a:cubicBezTo>
                <a:lnTo>
                  <a:pt x="6921771" y="1110804"/>
                </a:lnTo>
                <a:lnTo>
                  <a:pt x="6921771" y="796906"/>
                </a:lnTo>
                <a:cubicBezTo>
                  <a:pt x="6921771" y="756790"/>
                  <a:pt x="6888517" y="724434"/>
                  <a:pt x="6848063" y="726332"/>
                </a:cubicBezTo>
                <a:cubicBezTo>
                  <a:pt x="6810095" y="728091"/>
                  <a:pt x="6781045" y="760740"/>
                  <a:pt x="6781045" y="798811"/>
                </a:cubicBezTo>
                <a:lnTo>
                  <a:pt x="6781045" y="1654712"/>
                </a:lnTo>
                <a:cubicBezTo>
                  <a:pt x="6781045" y="1694834"/>
                  <a:pt x="6814363" y="1727190"/>
                  <a:pt x="6854816" y="1725285"/>
                </a:cubicBezTo>
                <a:cubicBezTo>
                  <a:pt x="6892721" y="1723527"/>
                  <a:pt x="6921771" y="1690878"/>
                  <a:pt x="6921771" y="1652813"/>
                </a:cubicBezTo>
                <a:lnTo>
                  <a:pt x="6921771" y="1584291"/>
                </a:lnTo>
                <a:lnTo>
                  <a:pt x="6851440" y="1584291"/>
                </a:lnTo>
                <a:lnTo>
                  <a:pt x="6851440" y="1155462"/>
                </a:lnTo>
                <a:lnTo>
                  <a:pt x="8653743" y="1155462"/>
                </a:lnTo>
                <a:cubicBezTo>
                  <a:pt x="8694579" y="1155462"/>
                  <a:pt x="8727706" y="1188697"/>
                  <a:pt x="8727706" y="1229692"/>
                </a:cubicBezTo>
                <a:lnTo>
                  <a:pt x="8727706" y="6494690"/>
                </a:lnTo>
                <a:lnTo>
                  <a:pt x="5036282" y="6494690"/>
                </a:lnTo>
                <a:cubicBezTo>
                  <a:pt x="4995415" y="6494690"/>
                  <a:pt x="4962280" y="6461499"/>
                  <a:pt x="4962280" y="6420473"/>
                </a:cubicBezTo>
                <a:lnTo>
                  <a:pt x="4962280" y="74229"/>
                </a:lnTo>
                <a:cubicBezTo>
                  <a:pt x="4962280" y="33235"/>
                  <a:pt x="4995415" y="0"/>
                  <a:pt x="5036282" y="0"/>
                </a:cubicBezTo>
                <a:close/>
                <a:moveTo>
                  <a:pt x="4364178" y="0"/>
                </a:moveTo>
                <a:lnTo>
                  <a:pt x="4364324" y="0"/>
                </a:lnTo>
                <a:cubicBezTo>
                  <a:pt x="4670151" y="0"/>
                  <a:pt x="4918088" y="248695"/>
                  <a:pt x="4918088" y="555476"/>
                </a:cubicBezTo>
                <a:lnTo>
                  <a:pt x="4918088" y="555622"/>
                </a:lnTo>
                <a:cubicBezTo>
                  <a:pt x="4918088" y="862402"/>
                  <a:pt x="4670151" y="1111097"/>
                  <a:pt x="4364324" y="1111097"/>
                </a:cubicBezTo>
                <a:lnTo>
                  <a:pt x="4364178" y="1111097"/>
                </a:lnTo>
                <a:cubicBezTo>
                  <a:pt x="4058339" y="1111097"/>
                  <a:pt x="3810414" y="862402"/>
                  <a:pt x="3810414" y="555622"/>
                </a:cubicBezTo>
                <a:lnTo>
                  <a:pt x="3810414" y="555476"/>
                </a:lnTo>
                <a:cubicBezTo>
                  <a:pt x="3810414" y="248695"/>
                  <a:pt x="4058339" y="0"/>
                  <a:pt x="4364178" y="0"/>
                </a:cubicBezTo>
                <a:close/>
                <a:moveTo>
                  <a:pt x="0" y="0"/>
                </a:moveTo>
                <a:lnTo>
                  <a:pt x="3692005" y="0"/>
                </a:lnTo>
                <a:cubicBezTo>
                  <a:pt x="3732872" y="0"/>
                  <a:pt x="3766005" y="33235"/>
                  <a:pt x="3766005" y="74229"/>
                </a:cubicBezTo>
                <a:lnTo>
                  <a:pt x="3766005" y="1036867"/>
                </a:lnTo>
                <a:cubicBezTo>
                  <a:pt x="3766005" y="1077861"/>
                  <a:pt x="3732872" y="1111097"/>
                  <a:pt x="3692005" y="1111097"/>
                </a:cubicBezTo>
                <a:lnTo>
                  <a:pt x="2329489" y="1111097"/>
                </a:lnTo>
                <a:lnTo>
                  <a:pt x="2329635" y="1110950"/>
                </a:lnTo>
                <a:cubicBezTo>
                  <a:pt x="2317372" y="1110950"/>
                  <a:pt x="2307446" y="1120908"/>
                  <a:pt x="2307446" y="1133203"/>
                </a:cubicBezTo>
                <a:cubicBezTo>
                  <a:pt x="2307446" y="1145504"/>
                  <a:pt x="2317372" y="1155462"/>
                  <a:pt x="2329635" y="1155462"/>
                </a:cubicBezTo>
                <a:lnTo>
                  <a:pt x="3692151" y="1155462"/>
                </a:lnTo>
                <a:cubicBezTo>
                  <a:pt x="3733018" y="1155462"/>
                  <a:pt x="3766152" y="1188697"/>
                  <a:pt x="3766152" y="1229692"/>
                </a:cubicBezTo>
                <a:lnTo>
                  <a:pt x="3766152" y="6420345"/>
                </a:lnTo>
                <a:cubicBezTo>
                  <a:pt x="3766152" y="6461308"/>
                  <a:pt x="3733018" y="6494563"/>
                  <a:pt x="3692151" y="6494563"/>
                </a:cubicBezTo>
                <a:lnTo>
                  <a:pt x="0" y="6494563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1200" y="3124199"/>
            <a:ext cx="2903287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8525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66997D41-7B13-C742-1E59-478B62A2DD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5" name="THINGS">
            <a:extLst>
              <a:ext uri="{FF2B5EF4-FFF2-40B4-BE49-F238E27FC236}">
                <a16:creationId xmlns:a16="http://schemas.microsoft.com/office/drawing/2014/main" id="{FE7CD433-9594-C70E-A5ED-03AD4D6F9C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28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709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Grey BG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16B6FE-7F7A-75D2-3AC2-4A802330D6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4898" y="191954"/>
            <a:ext cx="8727706" cy="6494690"/>
          </a:xfrm>
          <a:custGeom>
            <a:avLst/>
            <a:gdLst>
              <a:gd name="connsiteX0" fmla="*/ 1705954 w 8727706"/>
              <a:gd name="connsiteY0" fmla="*/ 1584291 h 6494690"/>
              <a:gd name="connsiteX1" fmla="*/ 1705954 w 8727706"/>
              <a:gd name="connsiteY1" fmla="*/ 1725432 h 6494690"/>
              <a:gd name="connsiteX2" fmla="*/ 1927230 w 8727706"/>
              <a:gd name="connsiteY2" fmla="*/ 1725432 h 6494690"/>
              <a:gd name="connsiteX3" fmla="*/ 1997581 w 8727706"/>
              <a:gd name="connsiteY3" fmla="*/ 1654858 h 6494690"/>
              <a:gd name="connsiteX4" fmla="*/ 1927230 w 8727706"/>
              <a:gd name="connsiteY4" fmla="*/ 1584291 h 6494690"/>
              <a:gd name="connsiteX5" fmla="*/ 3884415 w 8727706"/>
              <a:gd name="connsiteY5" fmla="*/ 1155461 h 6494690"/>
              <a:gd name="connsiteX6" fmla="*/ 4844087 w 8727706"/>
              <a:gd name="connsiteY6" fmla="*/ 1155461 h 6494690"/>
              <a:gd name="connsiteX7" fmla="*/ 4918088 w 8727706"/>
              <a:gd name="connsiteY7" fmla="*/ 1229685 h 6494690"/>
              <a:gd name="connsiteX8" fmla="*/ 4918088 w 8727706"/>
              <a:gd name="connsiteY8" fmla="*/ 6420345 h 6494690"/>
              <a:gd name="connsiteX9" fmla="*/ 4844087 w 8727706"/>
              <a:gd name="connsiteY9" fmla="*/ 6494562 h 6494690"/>
              <a:gd name="connsiteX10" fmla="*/ 3884415 w 8727706"/>
              <a:gd name="connsiteY10" fmla="*/ 6494562 h 6494690"/>
              <a:gd name="connsiteX11" fmla="*/ 3810414 w 8727706"/>
              <a:gd name="connsiteY11" fmla="*/ 6420345 h 6494690"/>
              <a:gd name="connsiteX12" fmla="*/ 3810414 w 8727706"/>
              <a:gd name="connsiteY12" fmla="*/ 1229685 h 6494690"/>
              <a:gd name="connsiteX13" fmla="*/ 3884415 w 8727706"/>
              <a:gd name="connsiteY13" fmla="*/ 1155461 h 6494690"/>
              <a:gd name="connsiteX14" fmla="*/ 1705954 w 8727706"/>
              <a:gd name="connsiteY14" fmla="*/ 726479 h 6494690"/>
              <a:gd name="connsiteX15" fmla="*/ 1705954 w 8727706"/>
              <a:gd name="connsiteY15" fmla="*/ 867619 h 6494690"/>
              <a:gd name="connsiteX16" fmla="*/ 1927230 w 8727706"/>
              <a:gd name="connsiteY16" fmla="*/ 867619 h 6494690"/>
              <a:gd name="connsiteX17" fmla="*/ 1997581 w 8727706"/>
              <a:gd name="connsiteY17" fmla="*/ 797052 h 6494690"/>
              <a:gd name="connsiteX18" fmla="*/ 1927230 w 8727706"/>
              <a:gd name="connsiteY18" fmla="*/ 726479 h 6494690"/>
              <a:gd name="connsiteX19" fmla="*/ 5036281 w 8727706"/>
              <a:gd name="connsiteY19" fmla="*/ 0 h 6494690"/>
              <a:gd name="connsiteX20" fmla="*/ 8727706 w 8727706"/>
              <a:gd name="connsiteY20" fmla="*/ 0 h 6494690"/>
              <a:gd name="connsiteX21" fmla="*/ 8727706 w 8727706"/>
              <a:gd name="connsiteY21" fmla="*/ 1036574 h 6494690"/>
              <a:gd name="connsiteX22" fmla="*/ 8653743 w 8727706"/>
              <a:gd name="connsiteY22" fmla="*/ 1110804 h 6494690"/>
              <a:gd name="connsiteX23" fmla="*/ 6921771 w 8727706"/>
              <a:gd name="connsiteY23" fmla="*/ 1110804 h 6494690"/>
              <a:gd name="connsiteX24" fmla="*/ 6921771 w 8727706"/>
              <a:gd name="connsiteY24" fmla="*/ 796906 h 6494690"/>
              <a:gd name="connsiteX25" fmla="*/ 6848063 w 8727706"/>
              <a:gd name="connsiteY25" fmla="*/ 726332 h 6494690"/>
              <a:gd name="connsiteX26" fmla="*/ 6781045 w 8727706"/>
              <a:gd name="connsiteY26" fmla="*/ 798811 h 6494690"/>
              <a:gd name="connsiteX27" fmla="*/ 6781045 w 8727706"/>
              <a:gd name="connsiteY27" fmla="*/ 1654712 h 6494690"/>
              <a:gd name="connsiteX28" fmla="*/ 6854816 w 8727706"/>
              <a:gd name="connsiteY28" fmla="*/ 1725285 h 6494690"/>
              <a:gd name="connsiteX29" fmla="*/ 6921771 w 8727706"/>
              <a:gd name="connsiteY29" fmla="*/ 1652813 h 6494690"/>
              <a:gd name="connsiteX30" fmla="*/ 6921771 w 8727706"/>
              <a:gd name="connsiteY30" fmla="*/ 1584291 h 6494690"/>
              <a:gd name="connsiteX31" fmla="*/ 6851440 w 8727706"/>
              <a:gd name="connsiteY31" fmla="*/ 1584291 h 6494690"/>
              <a:gd name="connsiteX32" fmla="*/ 6851440 w 8727706"/>
              <a:gd name="connsiteY32" fmla="*/ 1155462 h 6494690"/>
              <a:gd name="connsiteX33" fmla="*/ 8653743 w 8727706"/>
              <a:gd name="connsiteY33" fmla="*/ 1155462 h 6494690"/>
              <a:gd name="connsiteX34" fmla="*/ 8727706 w 8727706"/>
              <a:gd name="connsiteY34" fmla="*/ 1229692 h 6494690"/>
              <a:gd name="connsiteX35" fmla="*/ 8727706 w 8727706"/>
              <a:gd name="connsiteY35" fmla="*/ 6494690 h 6494690"/>
              <a:gd name="connsiteX36" fmla="*/ 5036281 w 8727706"/>
              <a:gd name="connsiteY36" fmla="*/ 6494690 h 6494690"/>
              <a:gd name="connsiteX37" fmla="*/ 4962280 w 8727706"/>
              <a:gd name="connsiteY37" fmla="*/ 6420473 h 6494690"/>
              <a:gd name="connsiteX38" fmla="*/ 4962280 w 8727706"/>
              <a:gd name="connsiteY38" fmla="*/ 74229 h 6494690"/>
              <a:gd name="connsiteX39" fmla="*/ 5036281 w 8727706"/>
              <a:gd name="connsiteY39" fmla="*/ 0 h 6494690"/>
              <a:gd name="connsiteX40" fmla="*/ 4364178 w 8727706"/>
              <a:gd name="connsiteY40" fmla="*/ 0 h 6494690"/>
              <a:gd name="connsiteX41" fmla="*/ 4364324 w 8727706"/>
              <a:gd name="connsiteY41" fmla="*/ 0 h 6494690"/>
              <a:gd name="connsiteX42" fmla="*/ 4918088 w 8727706"/>
              <a:gd name="connsiteY42" fmla="*/ 555476 h 6494690"/>
              <a:gd name="connsiteX43" fmla="*/ 4918088 w 8727706"/>
              <a:gd name="connsiteY43" fmla="*/ 555622 h 6494690"/>
              <a:gd name="connsiteX44" fmla="*/ 4364324 w 8727706"/>
              <a:gd name="connsiteY44" fmla="*/ 1111097 h 6494690"/>
              <a:gd name="connsiteX45" fmla="*/ 4364178 w 8727706"/>
              <a:gd name="connsiteY45" fmla="*/ 1111097 h 6494690"/>
              <a:gd name="connsiteX46" fmla="*/ 3810414 w 8727706"/>
              <a:gd name="connsiteY46" fmla="*/ 555622 h 6494690"/>
              <a:gd name="connsiteX47" fmla="*/ 3810414 w 8727706"/>
              <a:gd name="connsiteY47" fmla="*/ 555476 h 6494690"/>
              <a:gd name="connsiteX48" fmla="*/ 4364178 w 8727706"/>
              <a:gd name="connsiteY48" fmla="*/ 0 h 6494690"/>
              <a:gd name="connsiteX49" fmla="*/ 0 w 8727706"/>
              <a:gd name="connsiteY49" fmla="*/ 0 h 6494690"/>
              <a:gd name="connsiteX50" fmla="*/ 3692005 w 8727706"/>
              <a:gd name="connsiteY50" fmla="*/ 0 h 6494690"/>
              <a:gd name="connsiteX51" fmla="*/ 3766005 w 8727706"/>
              <a:gd name="connsiteY51" fmla="*/ 74229 h 6494690"/>
              <a:gd name="connsiteX52" fmla="*/ 3766005 w 8727706"/>
              <a:gd name="connsiteY52" fmla="*/ 1036867 h 6494690"/>
              <a:gd name="connsiteX53" fmla="*/ 3692005 w 8727706"/>
              <a:gd name="connsiteY53" fmla="*/ 1111097 h 6494690"/>
              <a:gd name="connsiteX54" fmla="*/ 2329489 w 8727706"/>
              <a:gd name="connsiteY54" fmla="*/ 1111097 h 6494690"/>
              <a:gd name="connsiteX55" fmla="*/ 2329635 w 8727706"/>
              <a:gd name="connsiteY55" fmla="*/ 1110950 h 6494690"/>
              <a:gd name="connsiteX56" fmla="*/ 2307446 w 8727706"/>
              <a:gd name="connsiteY56" fmla="*/ 1133203 h 6494690"/>
              <a:gd name="connsiteX57" fmla="*/ 2329635 w 8727706"/>
              <a:gd name="connsiteY57" fmla="*/ 1155462 h 6494690"/>
              <a:gd name="connsiteX58" fmla="*/ 3692151 w 8727706"/>
              <a:gd name="connsiteY58" fmla="*/ 1155462 h 6494690"/>
              <a:gd name="connsiteX59" fmla="*/ 3766152 w 8727706"/>
              <a:gd name="connsiteY59" fmla="*/ 1229692 h 6494690"/>
              <a:gd name="connsiteX60" fmla="*/ 3766152 w 8727706"/>
              <a:gd name="connsiteY60" fmla="*/ 6420345 h 6494690"/>
              <a:gd name="connsiteX61" fmla="*/ 3692151 w 8727706"/>
              <a:gd name="connsiteY61" fmla="*/ 6494563 h 6494690"/>
              <a:gd name="connsiteX62" fmla="*/ 0 w 8727706"/>
              <a:gd name="connsiteY62" fmla="*/ 6494563 h 649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727706" h="6494690">
                <a:moveTo>
                  <a:pt x="1705954" y="1584291"/>
                </a:moveTo>
                <a:lnTo>
                  <a:pt x="1705954" y="1725432"/>
                </a:lnTo>
                <a:lnTo>
                  <a:pt x="1927230" y="1725432"/>
                </a:lnTo>
                <a:cubicBezTo>
                  <a:pt x="1966053" y="1725432"/>
                  <a:pt x="1997581" y="1693808"/>
                  <a:pt x="1997581" y="1654858"/>
                </a:cubicBezTo>
                <a:cubicBezTo>
                  <a:pt x="1997581" y="1615915"/>
                  <a:pt x="1966053" y="1584291"/>
                  <a:pt x="1927230" y="1584291"/>
                </a:cubicBezTo>
                <a:close/>
                <a:moveTo>
                  <a:pt x="3884415" y="1155461"/>
                </a:moveTo>
                <a:lnTo>
                  <a:pt x="4844087" y="1155461"/>
                </a:lnTo>
                <a:cubicBezTo>
                  <a:pt x="4884954" y="1155461"/>
                  <a:pt x="4918088" y="1188690"/>
                  <a:pt x="4918088" y="1229685"/>
                </a:cubicBezTo>
                <a:lnTo>
                  <a:pt x="4918088" y="6420345"/>
                </a:lnTo>
                <a:cubicBezTo>
                  <a:pt x="4918088" y="6461308"/>
                  <a:pt x="4884954" y="6494562"/>
                  <a:pt x="4844087" y="6494562"/>
                </a:cubicBezTo>
                <a:lnTo>
                  <a:pt x="3884415" y="6494562"/>
                </a:lnTo>
                <a:cubicBezTo>
                  <a:pt x="3843528" y="6494562"/>
                  <a:pt x="3810414" y="6461308"/>
                  <a:pt x="3810414" y="6420345"/>
                </a:cubicBezTo>
                <a:lnTo>
                  <a:pt x="3810414" y="1229685"/>
                </a:lnTo>
                <a:cubicBezTo>
                  <a:pt x="3810414" y="1188690"/>
                  <a:pt x="3843528" y="1155461"/>
                  <a:pt x="3884415" y="1155461"/>
                </a:cubicBezTo>
                <a:close/>
                <a:moveTo>
                  <a:pt x="1705954" y="726479"/>
                </a:moveTo>
                <a:lnTo>
                  <a:pt x="1705954" y="867619"/>
                </a:lnTo>
                <a:lnTo>
                  <a:pt x="1927230" y="867619"/>
                </a:lnTo>
                <a:cubicBezTo>
                  <a:pt x="1966053" y="867619"/>
                  <a:pt x="1997581" y="835996"/>
                  <a:pt x="1997581" y="797052"/>
                </a:cubicBezTo>
                <a:cubicBezTo>
                  <a:pt x="1997581" y="758109"/>
                  <a:pt x="1966053" y="726479"/>
                  <a:pt x="1927230" y="726479"/>
                </a:cubicBezTo>
                <a:close/>
                <a:moveTo>
                  <a:pt x="5036281" y="0"/>
                </a:moveTo>
                <a:lnTo>
                  <a:pt x="8727706" y="0"/>
                </a:lnTo>
                <a:lnTo>
                  <a:pt x="8727706" y="1036574"/>
                </a:lnTo>
                <a:cubicBezTo>
                  <a:pt x="8727706" y="1077568"/>
                  <a:pt x="8694579" y="1110804"/>
                  <a:pt x="8653743" y="1110804"/>
                </a:cubicBezTo>
                <a:lnTo>
                  <a:pt x="6921771" y="1110804"/>
                </a:lnTo>
                <a:lnTo>
                  <a:pt x="6921771" y="796906"/>
                </a:lnTo>
                <a:cubicBezTo>
                  <a:pt x="6921771" y="756790"/>
                  <a:pt x="6888517" y="724434"/>
                  <a:pt x="6848063" y="726332"/>
                </a:cubicBezTo>
                <a:cubicBezTo>
                  <a:pt x="6810095" y="728091"/>
                  <a:pt x="6781045" y="760740"/>
                  <a:pt x="6781045" y="798811"/>
                </a:cubicBezTo>
                <a:lnTo>
                  <a:pt x="6781045" y="1654712"/>
                </a:lnTo>
                <a:cubicBezTo>
                  <a:pt x="6781045" y="1694834"/>
                  <a:pt x="6814363" y="1727190"/>
                  <a:pt x="6854816" y="1725285"/>
                </a:cubicBezTo>
                <a:cubicBezTo>
                  <a:pt x="6892721" y="1723527"/>
                  <a:pt x="6921771" y="1690878"/>
                  <a:pt x="6921771" y="1652813"/>
                </a:cubicBezTo>
                <a:lnTo>
                  <a:pt x="6921771" y="1584291"/>
                </a:lnTo>
                <a:lnTo>
                  <a:pt x="6851440" y="1584291"/>
                </a:lnTo>
                <a:lnTo>
                  <a:pt x="6851440" y="1155462"/>
                </a:lnTo>
                <a:lnTo>
                  <a:pt x="8653743" y="1155462"/>
                </a:lnTo>
                <a:cubicBezTo>
                  <a:pt x="8694579" y="1155462"/>
                  <a:pt x="8727706" y="1188697"/>
                  <a:pt x="8727706" y="1229692"/>
                </a:cubicBezTo>
                <a:lnTo>
                  <a:pt x="8727706" y="6494690"/>
                </a:lnTo>
                <a:lnTo>
                  <a:pt x="5036281" y="6494690"/>
                </a:lnTo>
                <a:cubicBezTo>
                  <a:pt x="4995414" y="6494690"/>
                  <a:pt x="4962280" y="6461499"/>
                  <a:pt x="4962280" y="6420473"/>
                </a:cubicBezTo>
                <a:lnTo>
                  <a:pt x="4962280" y="74229"/>
                </a:lnTo>
                <a:cubicBezTo>
                  <a:pt x="4962280" y="33235"/>
                  <a:pt x="4995414" y="0"/>
                  <a:pt x="5036281" y="0"/>
                </a:cubicBezTo>
                <a:close/>
                <a:moveTo>
                  <a:pt x="4364178" y="0"/>
                </a:moveTo>
                <a:lnTo>
                  <a:pt x="4364324" y="0"/>
                </a:lnTo>
                <a:cubicBezTo>
                  <a:pt x="4670151" y="0"/>
                  <a:pt x="4918088" y="248695"/>
                  <a:pt x="4918088" y="555476"/>
                </a:cubicBezTo>
                <a:lnTo>
                  <a:pt x="4918088" y="555622"/>
                </a:lnTo>
                <a:cubicBezTo>
                  <a:pt x="4918088" y="862402"/>
                  <a:pt x="4670151" y="1111097"/>
                  <a:pt x="4364324" y="1111097"/>
                </a:cubicBezTo>
                <a:lnTo>
                  <a:pt x="4364178" y="1111097"/>
                </a:lnTo>
                <a:cubicBezTo>
                  <a:pt x="4058339" y="1111097"/>
                  <a:pt x="3810414" y="862402"/>
                  <a:pt x="3810414" y="555622"/>
                </a:cubicBezTo>
                <a:lnTo>
                  <a:pt x="3810414" y="555476"/>
                </a:lnTo>
                <a:cubicBezTo>
                  <a:pt x="3810414" y="248695"/>
                  <a:pt x="4058339" y="0"/>
                  <a:pt x="4364178" y="0"/>
                </a:cubicBezTo>
                <a:close/>
                <a:moveTo>
                  <a:pt x="0" y="0"/>
                </a:moveTo>
                <a:lnTo>
                  <a:pt x="3692005" y="0"/>
                </a:lnTo>
                <a:cubicBezTo>
                  <a:pt x="3732872" y="0"/>
                  <a:pt x="3766005" y="33235"/>
                  <a:pt x="3766005" y="74229"/>
                </a:cubicBezTo>
                <a:lnTo>
                  <a:pt x="3766005" y="1036867"/>
                </a:lnTo>
                <a:cubicBezTo>
                  <a:pt x="3766005" y="1077861"/>
                  <a:pt x="3732872" y="1111097"/>
                  <a:pt x="3692005" y="1111097"/>
                </a:cubicBezTo>
                <a:lnTo>
                  <a:pt x="2329489" y="1111097"/>
                </a:lnTo>
                <a:lnTo>
                  <a:pt x="2329635" y="1110950"/>
                </a:lnTo>
                <a:cubicBezTo>
                  <a:pt x="2317372" y="1110950"/>
                  <a:pt x="2307446" y="1120908"/>
                  <a:pt x="2307446" y="1133203"/>
                </a:cubicBezTo>
                <a:cubicBezTo>
                  <a:pt x="2307446" y="1145504"/>
                  <a:pt x="2317372" y="1155462"/>
                  <a:pt x="2329635" y="1155462"/>
                </a:cubicBezTo>
                <a:lnTo>
                  <a:pt x="3692151" y="1155462"/>
                </a:lnTo>
                <a:cubicBezTo>
                  <a:pt x="3733018" y="1155462"/>
                  <a:pt x="3766152" y="1188697"/>
                  <a:pt x="3766152" y="1229692"/>
                </a:cubicBezTo>
                <a:lnTo>
                  <a:pt x="3766152" y="6420345"/>
                </a:lnTo>
                <a:cubicBezTo>
                  <a:pt x="3766152" y="6461308"/>
                  <a:pt x="3733018" y="6494563"/>
                  <a:pt x="3692151" y="6494563"/>
                </a:cubicBezTo>
                <a:lnTo>
                  <a:pt x="0" y="649456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540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1200" y="3124199"/>
            <a:ext cx="2903287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820967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8525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368430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Blac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271368-79E3-CFE5-757B-D0CD29F7EA7C}"/>
              </a:ext>
            </a:extLst>
          </p:cNvPr>
          <p:cNvSpPr/>
          <p:nvPr userDrawn="1"/>
        </p:nvSpPr>
        <p:spPr>
          <a:xfrm>
            <a:off x="3306578" y="191951"/>
            <a:ext cx="8694000" cy="6476699"/>
          </a:xfrm>
          <a:custGeom>
            <a:avLst/>
            <a:gdLst>
              <a:gd name="connsiteX0" fmla="*/ 1699365 w 8694000"/>
              <a:gd name="connsiteY0" fmla="*/ 1579903 h 6476699"/>
              <a:gd name="connsiteX1" fmla="*/ 1699365 w 8694000"/>
              <a:gd name="connsiteY1" fmla="*/ 1720652 h 6476699"/>
              <a:gd name="connsiteX2" fmla="*/ 1919786 w 8694000"/>
              <a:gd name="connsiteY2" fmla="*/ 1720652 h 6476699"/>
              <a:gd name="connsiteX3" fmla="*/ 1989865 w 8694000"/>
              <a:gd name="connsiteY3" fmla="*/ 1650274 h 6476699"/>
              <a:gd name="connsiteX4" fmla="*/ 1919786 w 8694000"/>
              <a:gd name="connsiteY4" fmla="*/ 1579903 h 6476699"/>
              <a:gd name="connsiteX5" fmla="*/ 3869413 w 8694000"/>
              <a:gd name="connsiteY5" fmla="*/ 1152260 h 6476699"/>
              <a:gd name="connsiteX6" fmla="*/ 4825378 w 8694000"/>
              <a:gd name="connsiteY6" fmla="*/ 1152260 h 6476699"/>
              <a:gd name="connsiteX7" fmla="*/ 4899094 w 8694000"/>
              <a:gd name="connsiteY7" fmla="*/ 1226278 h 6476699"/>
              <a:gd name="connsiteX8" fmla="*/ 4899094 w 8694000"/>
              <a:gd name="connsiteY8" fmla="*/ 6402559 h 6476699"/>
              <a:gd name="connsiteX9" fmla="*/ 4825378 w 8694000"/>
              <a:gd name="connsiteY9" fmla="*/ 6476571 h 6476699"/>
              <a:gd name="connsiteX10" fmla="*/ 3869413 w 8694000"/>
              <a:gd name="connsiteY10" fmla="*/ 6476571 h 6476699"/>
              <a:gd name="connsiteX11" fmla="*/ 3795698 w 8694000"/>
              <a:gd name="connsiteY11" fmla="*/ 6402559 h 6476699"/>
              <a:gd name="connsiteX12" fmla="*/ 3795698 w 8694000"/>
              <a:gd name="connsiteY12" fmla="*/ 1226278 h 6476699"/>
              <a:gd name="connsiteX13" fmla="*/ 3869413 w 8694000"/>
              <a:gd name="connsiteY13" fmla="*/ 1152260 h 6476699"/>
              <a:gd name="connsiteX14" fmla="*/ 1699365 w 8694000"/>
              <a:gd name="connsiteY14" fmla="*/ 724467 h 6476699"/>
              <a:gd name="connsiteX15" fmla="*/ 1699365 w 8694000"/>
              <a:gd name="connsiteY15" fmla="*/ 865216 h 6476699"/>
              <a:gd name="connsiteX16" fmla="*/ 1919786 w 8694000"/>
              <a:gd name="connsiteY16" fmla="*/ 865216 h 6476699"/>
              <a:gd name="connsiteX17" fmla="*/ 1989865 w 8694000"/>
              <a:gd name="connsiteY17" fmla="*/ 794844 h 6476699"/>
              <a:gd name="connsiteX18" fmla="*/ 1919786 w 8694000"/>
              <a:gd name="connsiteY18" fmla="*/ 724467 h 6476699"/>
              <a:gd name="connsiteX19" fmla="*/ 5016838 w 8694000"/>
              <a:gd name="connsiteY19" fmla="*/ 0 h 6476699"/>
              <a:gd name="connsiteX20" fmla="*/ 8694000 w 8694000"/>
              <a:gd name="connsiteY20" fmla="*/ 0 h 6476699"/>
              <a:gd name="connsiteX21" fmla="*/ 8694000 w 8694000"/>
              <a:gd name="connsiteY21" fmla="*/ 1033702 h 6476699"/>
              <a:gd name="connsiteX22" fmla="*/ 8620323 w 8694000"/>
              <a:gd name="connsiteY22" fmla="*/ 1107727 h 6476699"/>
              <a:gd name="connsiteX23" fmla="*/ 6895040 w 8694000"/>
              <a:gd name="connsiteY23" fmla="*/ 1107727 h 6476699"/>
              <a:gd name="connsiteX24" fmla="*/ 6895040 w 8694000"/>
              <a:gd name="connsiteY24" fmla="*/ 794698 h 6476699"/>
              <a:gd name="connsiteX25" fmla="*/ 6821616 w 8694000"/>
              <a:gd name="connsiteY25" fmla="*/ 724320 h 6476699"/>
              <a:gd name="connsiteX26" fmla="*/ 6754858 w 8694000"/>
              <a:gd name="connsiteY26" fmla="*/ 796598 h 6476699"/>
              <a:gd name="connsiteX27" fmla="*/ 6754858 w 8694000"/>
              <a:gd name="connsiteY27" fmla="*/ 1650128 h 6476699"/>
              <a:gd name="connsiteX28" fmla="*/ 6828343 w 8694000"/>
              <a:gd name="connsiteY28" fmla="*/ 1720506 h 6476699"/>
              <a:gd name="connsiteX29" fmla="*/ 6895040 w 8694000"/>
              <a:gd name="connsiteY29" fmla="*/ 1648235 h 6476699"/>
              <a:gd name="connsiteX30" fmla="*/ 6895040 w 8694000"/>
              <a:gd name="connsiteY30" fmla="*/ 1579903 h 6476699"/>
              <a:gd name="connsiteX31" fmla="*/ 6824980 w 8694000"/>
              <a:gd name="connsiteY31" fmla="*/ 1579903 h 6476699"/>
              <a:gd name="connsiteX32" fmla="*/ 6824980 w 8694000"/>
              <a:gd name="connsiteY32" fmla="*/ 1152261 h 6476699"/>
              <a:gd name="connsiteX33" fmla="*/ 8620323 w 8694000"/>
              <a:gd name="connsiteY33" fmla="*/ 1152261 h 6476699"/>
              <a:gd name="connsiteX34" fmla="*/ 8694000 w 8694000"/>
              <a:gd name="connsiteY34" fmla="*/ 1226285 h 6476699"/>
              <a:gd name="connsiteX35" fmla="*/ 8694000 w 8694000"/>
              <a:gd name="connsiteY35" fmla="*/ 6476699 h 6476699"/>
              <a:gd name="connsiteX36" fmla="*/ 5016838 w 8694000"/>
              <a:gd name="connsiteY36" fmla="*/ 6476699 h 6476699"/>
              <a:gd name="connsiteX37" fmla="*/ 4943122 w 8694000"/>
              <a:gd name="connsiteY37" fmla="*/ 6402687 h 6476699"/>
              <a:gd name="connsiteX38" fmla="*/ 4943122 w 8694000"/>
              <a:gd name="connsiteY38" fmla="*/ 74024 h 6476699"/>
              <a:gd name="connsiteX39" fmla="*/ 5016838 w 8694000"/>
              <a:gd name="connsiteY39" fmla="*/ 0 h 6476699"/>
              <a:gd name="connsiteX40" fmla="*/ 4347323 w 8694000"/>
              <a:gd name="connsiteY40" fmla="*/ 0 h 6476699"/>
              <a:gd name="connsiteX41" fmla="*/ 4347469 w 8694000"/>
              <a:gd name="connsiteY41" fmla="*/ 0 h 6476699"/>
              <a:gd name="connsiteX42" fmla="*/ 4899094 w 8694000"/>
              <a:gd name="connsiteY42" fmla="*/ 553937 h 6476699"/>
              <a:gd name="connsiteX43" fmla="*/ 4899094 w 8694000"/>
              <a:gd name="connsiteY43" fmla="*/ 554083 h 6476699"/>
              <a:gd name="connsiteX44" fmla="*/ 4347469 w 8694000"/>
              <a:gd name="connsiteY44" fmla="*/ 1108019 h 6476699"/>
              <a:gd name="connsiteX45" fmla="*/ 4347323 w 8694000"/>
              <a:gd name="connsiteY45" fmla="*/ 1108019 h 6476699"/>
              <a:gd name="connsiteX46" fmla="*/ 3795698 w 8694000"/>
              <a:gd name="connsiteY46" fmla="*/ 554083 h 6476699"/>
              <a:gd name="connsiteX47" fmla="*/ 3795698 w 8694000"/>
              <a:gd name="connsiteY47" fmla="*/ 553937 h 6476699"/>
              <a:gd name="connsiteX48" fmla="*/ 4347323 w 8694000"/>
              <a:gd name="connsiteY48" fmla="*/ 0 h 6476699"/>
              <a:gd name="connsiteX49" fmla="*/ 0 w 8694000"/>
              <a:gd name="connsiteY49" fmla="*/ 0 h 6476699"/>
              <a:gd name="connsiteX50" fmla="*/ 3677745 w 8694000"/>
              <a:gd name="connsiteY50" fmla="*/ 0 h 6476699"/>
              <a:gd name="connsiteX51" fmla="*/ 3751460 w 8694000"/>
              <a:gd name="connsiteY51" fmla="*/ 74024 h 6476699"/>
              <a:gd name="connsiteX52" fmla="*/ 3751460 w 8694000"/>
              <a:gd name="connsiteY52" fmla="*/ 1033995 h 6476699"/>
              <a:gd name="connsiteX53" fmla="*/ 3677745 w 8694000"/>
              <a:gd name="connsiteY53" fmla="*/ 1108019 h 6476699"/>
              <a:gd name="connsiteX54" fmla="*/ 2320491 w 8694000"/>
              <a:gd name="connsiteY54" fmla="*/ 1108019 h 6476699"/>
              <a:gd name="connsiteX55" fmla="*/ 2320637 w 8694000"/>
              <a:gd name="connsiteY55" fmla="*/ 1107873 h 6476699"/>
              <a:gd name="connsiteX56" fmla="*/ 2298540 w 8694000"/>
              <a:gd name="connsiteY56" fmla="*/ 1130064 h 6476699"/>
              <a:gd name="connsiteX57" fmla="*/ 2320637 w 8694000"/>
              <a:gd name="connsiteY57" fmla="*/ 1152261 h 6476699"/>
              <a:gd name="connsiteX58" fmla="*/ 3677891 w 8694000"/>
              <a:gd name="connsiteY58" fmla="*/ 1152261 h 6476699"/>
              <a:gd name="connsiteX59" fmla="*/ 3751606 w 8694000"/>
              <a:gd name="connsiteY59" fmla="*/ 1226285 h 6476699"/>
              <a:gd name="connsiteX60" fmla="*/ 3751606 w 8694000"/>
              <a:gd name="connsiteY60" fmla="*/ 6402560 h 6476699"/>
              <a:gd name="connsiteX61" fmla="*/ 3677891 w 8694000"/>
              <a:gd name="connsiteY61" fmla="*/ 6476572 h 6476699"/>
              <a:gd name="connsiteX62" fmla="*/ 0 w 8694000"/>
              <a:gd name="connsiteY62" fmla="*/ 6476572 h 647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94000" h="6476699">
                <a:moveTo>
                  <a:pt x="1699365" y="1579903"/>
                </a:moveTo>
                <a:lnTo>
                  <a:pt x="1699365" y="1720652"/>
                </a:lnTo>
                <a:lnTo>
                  <a:pt x="1919786" y="1720652"/>
                </a:lnTo>
                <a:cubicBezTo>
                  <a:pt x="1958459" y="1720652"/>
                  <a:pt x="1989865" y="1689116"/>
                  <a:pt x="1989865" y="1650274"/>
                </a:cubicBezTo>
                <a:cubicBezTo>
                  <a:pt x="1989865" y="1611439"/>
                  <a:pt x="1958459" y="1579903"/>
                  <a:pt x="1919786" y="1579903"/>
                </a:cubicBezTo>
                <a:close/>
                <a:moveTo>
                  <a:pt x="3869413" y="1152260"/>
                </a:moveTo>
                <a:lnTo>
                  <a:pt x="4825378" y="1152260"/>
                </a:lnTo>
                <a:cubicBezTo>
                  <a:pt x="4866088" y="1152260"/>
                  <a:pt x="4899094" y="1185397"/>
                  <a:pt x="4899094" y="1226278"/>
                </a:cubicBezTo>
                <a:lnTo>
                  <a:pt x="4899094" y="6402559"/>
                </a:lnTo>
                <a:cubicBezTo>
                  <a:pt x="4899094" y="6443409"/>
                  <a:pt x="4866088" y="6476571"/>
                  <a:pt x="4825378" y="6476571"/>
                </a:cubicBezTo>
                <a:lnTo>
                  <a:pt x="3869413" y="6476571"/>
                </a:lnTo>
                <a:cubicBezTo>
                  <a:pt x="3828691" y="6476571"/>
                  <a:pt x="3795698" y="6443409"/>
                  <a:pt x="3795698" y="6402559"/>
                </a:cubicBezTo>
                <a:lnTo>
                  <a:pt x="3795698" y="1226278"/>
                </a:lnTo>
                <a:cubicBezTo>
                  <a:pt x="3795698" y="1185397"/>
                  <a:pt x="3828691" y="1152260"/>
                  <a:pt x="3869413" y="1152260"/>
                </a:cubicBezTo>
                <a:close/>
                <a:moveTo>
                  <a:pt x="1699365" y="724467"/>
                </a:moveTo>
                <a:lnTo>
                  <a:pt x="1699365" y="865216"/>
                </a:lnTo>
                <a:lnTo>
                  <a:pt x="1919786" y="865216"/>
                </a:lnTo>
                <a:cubicBezTo>
                  <a:pt x="1958459" y="865216"/>
                  <a:pt x="1989865" y="833680"/>
                  <a:pt x="1989865" y="794844"/>
                </a:cubicBezTo>
                <a:cubicBezTo>
                  <a:pt x="1989865" y="756009"/>
                  <a:pt x="1958459" y="724467"/>
                  <a:pt x="1919786" y="724467"/>
                </a:cubicBezTo>
                <a:close/>
                <a:moveTo>
                  <a:pt x="5016838" y="0"/>
                </a:moveTo>
                <a:lnTo>
                  <a:pt x="8694000" y="0"/>
                </a:lnTo>
                <a:lnTo>
                  <a:pt x="8694000" y="1033702"/>
                </a:lnTo>
                <a:cubicBezTo>
                  <a:pt x="8694000" y="1074583"/>
                  <a:pt x="8661001" y="1107727"/>
                  <a:pt x="8620323" y="1107727"/>
                </a:cubicBezTo>
                <a:lnTo>
                  <a:pt x="6895040" y="1107727"/>
                </a:lnTo>
                <a:lnTo>
                  <a:pt x="6895040" y="794698"/>
                </a:lnTo>
                <a:cubicBezTo>
                  <a:pt x="6895040" y="754694"/>
                  <a:pt x="6861914" y="722427"/>
                  <a:pt x="6821616" y="724320"/>
                </a:cubicBezTo>
                <a:cubicBezTo>
                  <a:pt x="6783794" y="726074"/>
                  <a:pt x="6754858" y="758633"/>
                  <a:pt x="6754858" y="796598"/>
                </a:cubicBezTo>
                <a:lnTo>
                  <a:pt x="6754858" y="1650128"/>
                </a:lnTo>
                <a:cubicBezTo>
                  <a:pt x="6754858" y="1690139"/>
                  <a:pt x="6788046" y="1722406"/>
                  <a:pt x="6828343" y="1720506"/>
                </a:cubicBezTo>
                <a:cubicBezTo>
                  <a:pt x="6866102" y="1718753"/>
                  <a:pt x="6895040" y="1686194"/>
                  <a:pt x="6895040" y="1648235"/>
                </a:cubicBezTo>
                <a:lnTo>
                  <a:pt x="6895040" y="1579903"/>
                </a:lnTo>
                <a:lnTo>
                  <a:pt x="6824980" y="1579903"/>
                </a:lnTo>
                <a:lnTo>
                  <a:pt x="6824980" y="1152261"/>
                </a:lnTo>
                <a:lnTo>
                  <a:pt x="8620323" y="1152261"/>
                </a:lnTo>
                <a:cubicBezTo>
                  <a:pt x="8661001" y="1152261"/>
                  <a:pt x="8694000" y="1185404"/>
                  <a:pt x="8694000" y="1226285"/>
                </a:cubicBezTo>
                <a:lnTo>
                  <a:pt x="8694000" y="6476699"/>
                </a:lnTo>
                <a:lnTo>
                  <a:pt x="5016838" y="6476699"/>
                </a:lnTo>
                <a:cubicBezTo>
                  <a:pt x="4976121" y="6476699"/>
                  <a:pt x="4943122" y="6443600"/>
                  <a:pt x="4943122" y="6402687"/>
                </a:cubicBezTo>
                <a:lnTo>
                  <a:pt x="4943122" y="74024"/>
                </a:lnTo>
                <a:cubicBezTo>
                  <a:pt x="4943122" y="33143"/>
                  <a:pt x="4976121" y="0"/>
                  <a:pt x="5016838" y="0"/>
                </a:cubicBezTo>
                <a:close/>
                <a:moveTo>
                  <a:pt x="4347323" y="0"/>
                </a:moveTo>
                <a:lnTo>
                  <a:pt x="4347469" y="0"/>
                </a:lnTo>
                <a:cubicBezTo>
                  <a:pt x="4652114" y="0"/>
                  <a:pt x="4899094" y="248006"/>
                  <a:pt x="4899094" y="553937"/>
                </a:cubicBezTo>
                <a:lnTo>
                  <a:pt x="4899094" y="554083"/>
                </a:lnTo>
                <a:cubicBezTo>
                  <a:pt x="4899094" y="860013"/>
                  <a:pt x="4652114" y="1108019"/>
                  <a:pt x="4347469" y="1108019"/>
                </a:cubicBezTo>
                <a:lnTo>
                  <a:pt x="4347323" y="1108019"/>
                </a:lnTo>
                <a:cubicBezTo>
                  <a:pt x="4042665" y="1108019"/>
                  <a:pt x="3795698" y="860013"/>
                  <a:pt x="3795698" y="554083"/>
                </a:cubicBezTo>
                <a:lnTo>
                  <a:pt x="3795698" y="553937"/>
                </a:lnTo>
                <a:cubicBezTo>
                  <a:pt x="3795698" y="248006"/>
                  <a:pt x="4042665" y="0"/>
                  <a:pt x="4347323" y="0"/>
                </a:cubicBezTo>
                <a:close/>
                <a:moveTo>
                  <a:pt x="0" y="0"/>
                </a:moveTo>
                <a:lnTo>
                  <a:pt x="3677745" y="0"/>
                </a:lnTo>
                <a:cubicBezTo>
                  <a:pt x="3718462" y="0"/>
                  <a:pt x="3751460" y="33143"/>
                  <a:pt x="3751460" y="74024"/>
                </a:cubicBezTo>
                <a:lnTo>
                  <a:pt x="3751460" y="1033995"/>
                </a:lnTo>
                <a:cubicBezTo>
                  <a:pt x="3751460" y="1074876"/>
                  <a:pt x="3718462" y="1108019"/>
                  <a:pt x="3677745" y="1108019"/>
                </a:cubicBezTo>
                <a:lnTo>
                  <a:pt x="2320491" y="1108019"/>
                </a:lnTo>
                <a:lnTo>
                  <a:pt x="2320637" y="1107873"/>
                </a:lnTo>
                <a:cubicBezTo>
                  <a:pt x="2308427" y="1107873"/>
                  <a:pt x="2298540" y="1117803"/>
                  <a:pt x="2298540" y="1130064"/>
                </a:cubicBezTo>
                <a:cubicBezTo>
                  <a:pt x="2298540" y="1142331"/>
                  <a:pt x="2308427" y="1152261"/>
                  <a:pt x="2320637" y="1152261"/>
                </a:cubicBezTo>
                <a:lnTo>
                  <a:pt x="3677891" y="1152261"/>
                </a:lnTo>
                <a:cubicBezTo>
                  <a:pt x="3718600" y="1152261"/>
                  <a:pt x="3751606" y="1185404"/>
                  <a:pt x="3751606" y="1226285"/>
                </a:cubicBezTo>
                <a:lnTo>
                  <a:pt x="3751606" y="6402560"/>
                </a:lnTo>
                <a:cubicBezTo>
                  <a:pt x="3751606" y="6443410"/>
                  <a:pt x="3718600" y="6476572"/>
                  <a:pt x="3677891" y="6476572"/>
                </a:cubicBezTo>
                <a:lnTo>
                  <a:pt x="0" y="6476572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000" y="3124199"/>
            <a:ext cx="2889112" cy="3705789"/>
          </a:xfrm>
        </p:spPr>
        <p:txBody>
          <a:bodyPr anchor="b"/>
          <a:lstStyle>
            <a:lvl1pPr marL="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6" name="DO">
            <a:extLst>
              <a:ext uri="{FF2B5EF4-FFF2-40B4-BE49-F238E27FC236}">
                <a16:creationId xmlns:a16="http://schemas.microsoft.com/office/drawing/2014/main" id="{47C763C8-4934-97C2-C5FB-5D11058EC2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000" y="374400"/>
            <a:ext cx="341379" cy="180000"/>
          </a:xfrm>
          <a:prstGeom prst="rect">
            <a:avLst/>
          </a:prstGeom>
        </p:spPr>
      </p:pic>
      <p:pic>
        <p:nvPicPr>
          <p:cNvPr id="7" name="THINGS">
            <a:extLst>
              <a:ext uri="{FF2B5EF4-FFF2-40B4-BE49-F238E27FC236}">
                <a16:creationId xmlns:a16="http://schemas.microsoft.com/office/drawing/2014/main" id="{FBB2B412-1023-2E2F-E7E3-DC00F85AA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995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BG +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580A653-F89A-FE5F-4C2E-B1B5762A34D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6578" y="191950"/>
            <a:ext cx="8694000" cy="6476699"/>
          </a:xfrm>
          <a:custGeom>
            <a:avLst/>
            <a:gdLst>
              <a:gd name="connsiteX0" fmla="*/ 1699365 w 8694000"/>
              <a:gd name="connsiteY0" fmla="*/ 1579903 h 6476699"/>
              <a:gd name="connsiteX1" fmla="*/ 1699365 w 8694000"/>
              <a:gd name="connsiteY1" fmla="*/ 1720652 h 6476699"/>
              <a:gd name="connsiteX2" fmla="*/ 1919786 w 8694000"/>
              <a:gd name="connsiteY2" fmla="*/ 1720652 h 6476699"/>
              <a:gd name="connsiteX3" fmla="*/ 1989865 w 8694000"/>
              <a:gd name="connsiteY3" fmla="*/ 1650274 h 6476699"/>
              <a:gd name="connsiteX4" fmla="*/ 1919786 w 8694000"/>
              <a:gd name="connsiteY4" fmla="*/ 1579903 h 6476699"/>
              <a:gd name="connsiteX5" fmla="*/ 3869413 w 8694000"/>
              <a:gd name="connsiteY5" fmla="*/ 1152260 h 6476699"/>
              <a:gd name="connsiteX6" fmla="*/ 4825378 w 8694000"/>
              <a:gd name="connsiteY6" fmla="*/ 1152260 h 6476699"/>
              <a:gd name="connsiteX7" fmla="*/ 4899094 w 8694000"/>
              <a:gd name="connsiteY7" fmla="*/ 1226278 h 6476699"/>
              <a:gd name="connsiteX8" fmla="*/ 4899094 w 8694000"/>
              <a:gd name="connsiteY8" fmla="*/ 6402559 h 6476699"/>
              <a:gd name="connsiteX9" fmla="*/ 4825378 w 8694000"/>
              <a:gd name="connsiteY9" fmla="*/ 6476571 h 6476699"/>
              <a:gd name="connsiteX10" fmla="*/ 3869413 w 8694000"/>
              <a:gd name="connsiteY10" fmla="*/ 6476571 h 6476699"/>
              <a:gd name="connsiteX11" fmla="*/ 3795698 w 8694000"/>
              <a:gd name="connsiteY11" fmla="*/ 6402559 h 6476699"/>
              <a:gd name="connsiteX12" fmla="*/ 3795698 w 8694000"/>
              <a:gd name="connsiteY12" fmla="*/ 1226278 h 6476699"/>
              <a:gd name="connsiteX13" fmla="*/ 3869413 w 8694000"/>
              <a:gd name="connsiteY13" fmla="*/ 1152260 h 6476699"/>
              <a:gd name="connsiteX14" fmla="*/ 1699365 w 8694000"/>
              <a:gd name="connsiteY14" fmla="*/ 724467 h 6476699"/>
              <a:gd name="connsiteX15" fmla="*/ 1699365 w 8694000"/>
              <a:gd name="connsiteY15" fmla="*/ 865216 h 6476699"/>
              <a:gd name="connsiteX16" fmla="*/ 1919786 w 8694000"/>
              <a:gd name="connsiteY16" fmla="*/ 865216 h 6476699"/>
              <a:gd name="connsiteX17" fmla="*/ 1989865 w 8694000"/>
              <a:gd name="connsiteY17" fmla="*/ 794844 h 6476699"/>
              <a:gd name="connsiteX18" fmla="*/ 1919786 w 8694000"/>
              <a:gd name="connsiteY18" fmla="*/ 724467 h 6476699"/>
              <a:gd name="connsiteX19" fmla="*/ 5016838 w 8694000"/>
              <a:gd name="connsiteY19" fmla="*/ 0 h 6476699"/>
              <a:gd name="connsiteX20" fmla="*/ 8694000 w 8694000"/>
              <a:gd name="connsiteY20" fmla="*/ 0 h 6476699"/>
              <a:gd name="connsiteX21" fmla="*/ 8694000 w 8694000"/>
              <a:gd name="connsiteY21" fmla="*/ 1033702 h 6476699"/>
              <a:gd name="connsiteX22" fmla="*/ 8620323 w 8694000"/>
              <a:gd name="connsiteY22" fmla="*/ 1107727 h 6476699"/>
              <a:gd name="connsiteX23" fmla="*/ 6895040 w 8694000"/>
              <a:gd name="connsiteY23" fmla="*/ 1107727 h 6476699"/>
              <a:gd name="connsiteX24" fmla="*/ 6895040 w 8694000"/>
              <a:gd name="connsiteY24" fmla="*/ 794698 h 6476699"/>
              <a:gd name="connsiteX25" fmla="*/ 6821616 w 8694000"/>
              <a:gd name="connsiteY25" fmla="*/ 724320 h 6476699"/>
              <a:gd name="connsiteX26" fmla="*/ 6754858 w 8694000"/>
              <a:gd name="connsiteY26" fmla="*/ 796598 h 6476699"/>
              <a:gd name="connsiteX27" fmla="*/ 6754858 w 8694000"/>
              <a:gd name="connsiteY27" fmla="*/ 1650128 h 6476699"/>
              <a:gd name="connsiteX28" fmla="*/ 6828343 w 8694000"/>
              <a:gd name="connsiteY28" fmla="*/ 1720506 h 6476699"/>
              <a:gd name="connsiteX29" fmla="*/ 6895040 w 8694000"/>
              <a:gd name="connsiteY29" fmla="*/ 1648235 h 6476699"/>
              <a:gd name="connsiteX30" fmla="*/ 6895040 w 8694000"/>
              <a:gd name="connsiteY30" fmla="*/ 1579903 h 6476699"/>
              <a:gd name="connsiteX31" fmla="*/ 6824980 w 8694000"/>
              <a:gd name="connsiteY31" fmla="*/ 1579903 h 6476699"/>
              <a:gd name="connsiteX32" fmla="*/ 6824980 w 8694000"/>
              <a:gd name="connsiteY32" fmla="*/ 1152261 h 6476699"/>
              <a:gd name="connsiteX33" fmla="*/ 8620323 w 8694000"/>
              <a:gd name="connsiteY33" fmla="*/ 1152261 h 6476699"/>
              <a:gd name="connsiteX34" fmla="*/ 8694000 w 8694000"/>
              <a:gd name="connsiteY34" fmla="*/ 1226285 h 6476699"/>
              <a:gd name="connsiteX35" fmla="*/ 8694000 w 8694000"/>
              <a:gd name="connsiteY35" fmla="*/ 6476699 h 6476699"/>
              <a:gd name="connsiteX36" fmla="*/ 5016838 w 8694000"/>
              <a:gd name="connsiteY36" fmla="*/ 6476699 h 6476699"/>
              <a:gd name="connsiteX37" fmla="*/ 4943122 w 8694000"/>
              <a:gd name="connsiteY37" fmla="*/ 6402687 h 6476699"/>
              <a:gd name="connsiteX38" fmla="*/ 4943122 w 8694000"/>
              <a:gd name="connsiteY38" fmla="*/ 74024 h 6476699"/>
              <a:gd name="connsiteX39" fmla="*/ 5016838 w 8694000"/>
              <a:gd name="connsiteY39" fmla="*/ 0 h 6476699"/>
              <a:gd name="connsiteX40" fmla="*/ 4347323 w 8694000"/>
              <a:gd name="connsiteY40" fmla="*/ 0 h 6476699"/>
              <a:gd name="connsiteX41" fmla="*/ 4347469 w 8694000"/>
              <a:gd name="connsiteY41" fmla="*/ 0 h 6476699"/>
              <a:gd name="connsiteX42" fmla="*/ 4899094 w 8694000"/>
              <a:gd name="connsiteY42" fmla="*/ 553937 h 6476699"/>
              <a:gd name="connsiteX43" fmla="*/ 4899094 w 8694000"/>
              <a:gd name="connsiteY43" fmla="*/ 554083 h 6476699"/>
              <a:gd name="connsiteX44" fmla="*/ 4347469 w 8694000"/>
              <a:gd name="connsiteY44" fmla="*/ 1108019 h 6476699"/>
              <a:gd name="connsiteX45" fmla="*/ 4347323 w 8694000"/>
              <a:gd name="connsiteY45" fmla="*/ 1108019 h 6476699"/>
              <a:gd name="connsiteX46" fmla="*/ 3795698 w 8694000"/>
              <a:gd name="connsiteY46" fmla="*/ 554083 h 6476699"/>
              <a:gd name="connsiteX47" fmla="*/ 3795698 w 8694000"/>
              <a:gd name="connsiteY47" fmla="*/ 553937 h 6476699"/>
              <a:gd name="connsiteX48" fmla="*/ 4347323 w 8694000"/>
              <a:gd name="connsiteY48" fmla="*/ 0 h 6476699"/>
              <a:gd name="connsiteX49" fmla="*/ 0 w 8694000"/>
              <a:gd name="connsiteY49" fmla="*/ 0 h 6476699"/>
              <a:gd name="connsiteX50" fmla="*/ 3677745 w 8694000"/>
              <a:gd name="connsiteY50" fmla="*/ 0 h 6476699"/>
              <a:gd name="connsiteX51" fmla="*/ 3751460 w 8694000"/>
              <a:gd name="connsiteY51" fmla="*/ 74024 h 6476699"/>
              <a:gd name="connsiteX52" fmla="*/ 3751460 w 8694000"/>
              <a:gd name="connsiteY52" fmla="*/ 1033995 h 6476699"/>
              <a:gd name="connsiteX53" fmla="*/ 3677745 w 8694000"/>
              <a:gd name="connsiteY53" fmla="*/ 1108019 h 6476699"/>
              <a:gd name="connsiteX54" fmla="*/ 2320491 w 8694000"/>
              <a:gd name="connsiteY54" fmla="*/ 1108019 h 6476699"/>
              <a:gd name="connsiteX55" fmla="*/ 2320637 w 8694000"/>
              <a:gd name="connsiteY55" fmla="*/ 1107873 h 6476699"/>
              <a:gd name="connsiteX56" fmla="*/ 2298540 w 8694000"/>
              <a:gd name="connsiteY56" fmla="*/ 1130064 h 6476699"/>
              <a:gd name="connsiteX57" fmla="*/ 2320637 w 8694000"/>
              <a:gd name="connsiteY57" fmla="*/ 1152261 h 6476699"/>
              <a:gd name="connsiteX58" fmla="*/ 3677891 w 8694000"/>
              <a:gd name="connsiteY58" fmla="*/ 1152261 h 6476699"/>
              <a:gd name="connsiteX59" fmla="*/ 3751606 w 8694000"/>
              <a:gd name="connsiteY59" fmla="*/ 1226285 h 6476699"/>
              <a:gd name="connsiteX60" fmla="*/ 3751606 w 8694000"/>
              <a:gd name="connsiteY60" fmla="*/ 6402560 h 6476699"/>
              <a:gd name="connsiteX61" fmla="*/ 3677891 w 8694000"/>
              <a:gd name="connsiteY61" fmla="*/ 6476572 h 6476699"/>
              <a:gd name="connsiteX62" fmla="*/ 0 w 8694000"/>
              <a:gd name="connsiteY62" fmla="*/ 6476572 h 647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94000" h="6476699">
                <a:moveTo>
                  <a:pt x="1699365" y="1579903"/>
                </a:moveTo>
                <a:lnTo>
                  <a:pt x="1699365" y="1720652"/>
                </a:lnTo>
                <a:lnTo>
                  <a:pt x="1919786" y="1720652"/>
                </a:lnTo>
                <a:cubicBezTo>
                  <a:pt x="1958459" y="1720652"/>
                  <a:pt x="1989865" y="1689116"/>
                  <a:pt x="1989865" y="1650274"/>
                </a:cubicBezTo>
                <a:cubicBezTo>
                  <a:pt x="1989865" y="1611439"/>
                  <a:pt x="1958459" y="1579903"/>
                  <a:pt x="1919786" y="1579903"/>
                </a:cubicBezTo>
                <a:close/>
                <a:moveTo>
                  <a:pt x="3869413" y="1152260"/>
                </a:moveTo>
                <a:lnTo>
                  <a:pt x="4825378" y="1152260"/>
                </a:lnTo>
                <a:cubicBezTo>
                  <a:pt x="4866088" y="1152260"/>
                  <a:pt x="4899094" y="1185397"/>
                  <a:pt x="4899094" y="1226278"/>
                </a:cubicBezTo>
                <a:lnTo>
                  <a:pt x="4899094" y="6402559"/>
                </a:lnTo>
                <a:cubicBezTo>
                  <a:pt x="4899094" y="6443409"/>
                  <a:pt x="4866088" y="6476571"/>
                  <a:pt x="4825378" y="6476571"/>
                </a:cubicBezTo>
                <a:lnTo>
                  <a:pt x="3869413" y="6476571"/>
                </a:lnTo>
                <a:cubicBezTo>
                  <a:pt x="3828691" y="6476571"/>
                  <a:pt x="3795698" y="6443409"/>
                  <a:pt x="3795698" y="6402559"/>
                </a:cubicBezTo>
                <a:lnTo>
                  <a:pt x="3795698" y="1226278"/>
                </a:lnTo>
                <a:cubicBezTo>
                  <a:pt x="3795698" y="1185397"/>
                  <a:pt x="3828691" y="1152260"/>
                  <a:pt x="3869413" y="1152260"/>
                </a:cubicBezTo>
                <a:close/>
                <a:moveTo>
                  <a:pt x="1699365" y="724467"/>
                </a:moveTo>
                <a:lnTo>
                  <a:pt x="1699365" y="865216"/>
                </a:lnTo>
                <a:lnTo>
                  <a:pt x="1919786" y="865216"/>
                </a:lnTo>
                <a:cubicBezTo>
                  <a:pt x="1958459" y="865216"/>
                  <a:pt x="1989865" y="833680"/>
                  <a:pt x="1989865" y="794844"/>
                </a:cubicBezTo>
                <a:cubicBezTo>
                  <a:pt x="1989865" y="756009"/>
                  <a:pt x="1958459" y="724467"/>
                  <a:pt x="1919786" y="724467"/>
                </a:cubicBezTo>
                <a:close/>
                <a:moveTo>
                  <a:pt x="5016838" y="0"/>
                </a:moveTo>
                <a:lnTo>
                  <a:pt x="8694000" y="0"/>
                </a:lnTo>
                <a:lnTo>
                  <a:pt x="8694000" y="1033702"/>
                </a:lnTo>
                <a:cubicBezTo>
                  <a:pt x="8694000" y="1074583"/>
                  <a:pt x="8661001" y="1107727"/>
                  <a:pt x="8620323" y="1107727"/>
                </a:cubicBezTo>
                <a:lnTo>
                  <a:pt x="6895040" y="1107727"/>
                </a:lnTo>
                <a:lnTo>
                  <a:pt x="6895040" y="794698"/>
                </a:lnTo>
                <a:cubicBezTo>
                  <a:pt x="6895040" y="754694"/>
                  <a:pt x="6861914" y="722427"/>
                  <a:pt x="6821616" y="724320"/>
                </a:cubicBezTo>
                <a:cubicBezTo>
                  <a:pt x="6783794" y="726074"/>
                  <a:pt x="6754858" y="758633"/>
                  <a:pt x="6754858" y="796598"/>
                </a:cubicBezTo>
                <a:lnTo>
                  <a:pt x="6754858" y="1650128"/>
                </a:lnTo>
                <a:cubicBezTo>
                  <a:pt x="6754858" y="1690139"/>
                  <a:pt x="6788046" y="1722406"/>
                  <a:pt x="6828343" y="1720506"/>
                </a:cubicBezTo>
                <a:cubicBezTo>
                  <a:pt x="6866102" y="1718753"/>
                  <a:pt x="6895040" y="1686194"/>
                  <a:pt x="6895040" y="1648235"/>
                </a:cubicBezTo>
                <a:lnTo>
                  <a:pt x="6895040" y="1579903"/>
                </a:lnTo>
                <a:lnTo>
                  <a:pt x="6824980" y="1579903"/>
                </a:lnTo>
                <a:lnTo>
                  <a:pt x="6824980" y="1152261"/>
                </a:lnTo>
                <a:lnTo>
                  <a:pt x="8620323" y="1152261"/>
                </a:lnTo>
                <a:cubicBezTo>
                  <a:pt x="8661001" y="1152261"/>
                  <a:pt x="8694000" y="1185404"/>
                  <a:pt x="8694000" y="1226285"/>
                </a:cubicBezTo>
                <a:lnTo>
                  <a:pt x="8694000" y="6476699"/>
                </a:lnTo>
                <a:lnTo>
                  <a:pt x="5016838" y="6476699"/>
                </a:lnTo>
                <a:cubicBezTo>
                  <a:pt x="4976121" y="6476699"/>
                  <a:pt x="4943122" y="6443600"/>
                  <a:pt x="4943122" y="6402687"/>
                </a:cubicBezTo>
                <a:lnTo>
                  <a:pt x="4943122" y="74024"/>
                </a:lnTo>
                <a:cubicBezTo>
                  <a:pt x="4943122" y="33143"/>
                  <a:pt x="4976121" y="0"/>
                  <a:pt x="5016838" y="0"/>
                </a:cubicBezTo>
                <a:close/>
                <a:moveTo>
                  <a:pt x="4347323" y="0"/>
                </a:moveTo>
                <a:lnTo>
                  <a:pt x="4347469" y="0"/>
                </a:lnTo>
                <a:cubicBezTo>
                  <a:pt x="4652114" y="0"/>
                  <a:pt x="4899094" y="248006"/>
                  <a:pt x="4899094" y="553937"/>
                </a:cubicBezTo>
                <a:lnTo>
                  <a:pt x="4899094" y="554083"/>
                </a:lnTo>
                <a:cubicBezTo>
                  <a:pt x="4899094" y="860013"/>
                  <a:pt x="4652114" y="1108019"/>
                  <a:pt x="4347469" y="1108019"/>
                </a:cubicBezTo>
                <a:lnTo>
                  <a:pt x="4347323" y="1108019"/>
                </a:lnTo>
                <a:cubicBezTo>
                  <a:pt x="4042665" y="1108019"/>
                  <a:pt x="3795698" y="860013"/>
                  <a:pt x="3795698" y="554083"/>
                </a:cubicBezTo>
                <a:lnTo>
                  <a:pt x="3795698" y="553937"/>
                </a:lnTo>
                <a:cubicBezTo>
                  <a:pt x="3795698" y="248006"/>
                  <a:pt x="4042665" y="0"/>
                  <a:pt x="4347323" y="0"/>
                </a:cubicBezTo>
                <a:close/>
                <a:moveTo>
                  <a:pt x="0" y="0"/>
                </a:moveTo>
                <a:lnTo>
                  <a:pt x="3677745" y="0"/>
                </a:lnTo>
                <a:cubicBezTo>
                  <a:pt x="3718462" y="0"/>
                  <a:pt x="3751460" y="33143"/>
                  <a:pt x="3751460" y="74024"/>
                </a:cubicBezTo>
                <a:lnTo>
                  <a:pt x="3751460" y="1033995"/>
                </a:lnTo>
                <a:cubicBezTo>
                  <a:pt x="3751460" y="1074876"/>
                  <a:pt x="3718462" y="1108019"/>
                  <a:pt x="3677745" y="1108019"/>
                </a:cubicBezTo>
                <a:lnTo>
                  <a:pt x="2320491" y="1108019"/>
                </a:lnTo>
                <a:lnTo>
                  <a:pt x="2320637" y="1107873"/>
                </a:lnTo>
                <a:cubicBezTo>
                  <a:pt x="2308427" y="1107873"/>
                  <a:pt x="2298540" y="1117803"/>
                  <a:pt x="2298540" y="1130064"/>
                </a:cubicBezTo>
                <a:cubicBezTo>
                  <a:pt x="2298540" y="1142331"/>
                  <a:pt x="2308427" y="1152261"/>
                  <a:pt x="2320637" y="1152261"/>
                </a:cubicBezTo>
                <a:lnTo>
                  <a:pt x="3677891" y="1152261"/>
                </a:lnTo>
                <a:cubicBezTo>
                  <a:pt x="3718600" y="1152261"/>
                  <a:pt x="3751606" y="1185404"/>
                  <a:pt x="3751606" y="1226285"/>
                </a:cubicBezTo>
                <a:lnTo>
                  <a:pt x="3751606" y="6402560"/>
                </a:lnTo>
                <a:cubicBezTo>
                  <a:pt x="3751606" y="6443410"/>
                  <a:pt x="3718600" y="6476572"/>
                  <a:pt x="3677891" y="6476572"/>
                </a:cubicBezTo>
                <a:lnTo>
                  <a:pt x="0" y="647657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504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000" y="3124199"/>
            <a:ext cx="2889112" cy="3705789"/>
          </a:xfrm>
        </p:spPr>
        <p:txBody>
          <a:bodyPr anchor="b"/>
          <a:lstStyle>
            <a:lvl1pPr marL="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509290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098666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Red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271368-79E3-CFE5-757B-D0CD29F7EA7C}"/>
              </a:ext>
            </a:extLst>
          </p:cNvPr>
          <p:cNvSpPr/>
          <p:nvPr userDrawn="1"/>
        </p:nvSpPr>
        <p:spPr>
          <a:xfrm>
            <a:off x="3306578" y="191951"/>
            <a:ext cx="8694000" cy="6476699"/>
          </a:xfrm>
          <a:custGeom>
            <a:avLst/>
            <a:gdLst>
              <a:gd name="connsiteX0" fmla="*/ 1699365 w 8694000"/>
              <a:gd name="connsiteY0" fmla="*/ 1579903 h 6476699"/>
              <a:gd name="connsiteX1" fmla="*/ 1699365 w 8694000"/>
              <a:gd name="connsiteY1" fmla="*/ 1720652 h 6476699"/>
              <a:gd name="connsiteX2" fmla="*/ 1919786 w 8694000"/>
              <a:gd name="connsiteY2" fmla="*/ 1720652 h 6476699"/>
              <a:gd name="connsiteX3" fmla="*/ 1989865 w 8694000"/>
              <a:gd name="connsiteY3" fmla="*/ 1650274 h 6476699"/>
              <a:gd name="connsiteX4" fmla="*/ 1919786 w 8694000"/>
              <a:gd name="connsiteY4" fmla="*/ 1579903 h 6476699"/>
              <a:gd name="connsiteX5" fmla="*/ 3869413 w 8694000"/>
              <a:gd name="connsiteY5" fmla="*/ 1152260 h 6476699"/>
              <a:gd name="connsiteX6" fmla="*/ 4825378 w 8694000"/>
              <a:gd name="connsiteY6" fmla="*/ 1152260 h 6476699"/>
              <a:gd name="connsiteX7" fmla="*/ 4899094 w 8694000"/>
              <a:gd name="connsiteY7" fmla="*/ 1226278 h 6476699"/>
              <a:gd name="connsiteX8" fmla="*/ 4899094 w 8694000"/>
              <a:gd name="connsiteY8" fmla="*/ 6402559 h 6476699"/>
              <a:gd name="connsiteX9" fmla="*/ 4825378 w 8694000"/>
              <a:gd name="connsiteY9" fmla="*/ 6476571 h 6476699"/>
              <a:gd name="connsiteX10" fmla="*/ 3869413 w 8694000"/>
              <a:gd name="connsiteY10" fmla="*/ 6476571 h 6476699"/>
              <a:gd name="connsiteX11" fmla="*/ 3795698 w 8694000"/>
              <a:gd name="connsiteY11" fmla="*/ 6402559 h 6476699"/>
              <a:gd name="connsiteX12" fmla="*/ 3795698 w 8694000"/>
              <a:gd name="connsiteY12" fmla="*/ 1226278 h 6476699"/>
              <a:gd name="connsiteX13" fmla="*/ 3869413 w 8694000"/>
              <a:gd name="connsiteY13" fmla="*/ 1152260 h 6476699"/>
              <a:gd name="connsiteX14" fmla="*/ 1699365 w 8694000"/>
              <a:gd name="connsiteY14" fmla="*/ 724467 h 6476699"/>
              <a:gd name="connsiteX15" fmla="*/ 1699365 w 8694000"/>
              <a:gd name="connsiteY15" fmla="*/ 865216 h 6476699"/>
              <a:gd name="connsiteX16" fmla="*/ 1919786 w 8694000"/>
              <a:gd name="connsiteY16" fmla="*/ 865216 h 6476699"/>
              <a:gd name="connsiteX17" fmla="*/ 1989865 w 8694000"/>
              <a:gd name="connsiteY17" fmla="*/ 794844 h 6476699"/>
              <a:gd name="connsiteX18" fmla="*/ 1919786 w 8694000"/>
              <a:gd name="connsiteY18" fmla="*/ 724467 h 6476699"/>
              <a:gd name="connsiteX19" fmla="*/ 5016838 w 8694000"/>
              <a:gd name="connsiteY19" fmla="*/ 0 h 6476699"/>
              <a:gd name="connsiteX20" fmla="*/ 8694000 w 8694000"/>
              <a:gd name="connsiteY20" fmla="*/ 0 h 6476699"/>
              <a:gd name="connsiteX21" fmla="*/ 8694000 w 8694000"/>
              <a:gd name="connsiteY21" fmla="*/ 1033702 h 6476699"/>
              <a:gd name="connsiteX22" fmla="*/ 8620323 w 8694000"/>
              <a:gd name="connsiteY22" fmla="*/ 1107727 h 6476699"/>
              <a:gd name="connsiteX23" fmla="*/ 6895040 w 8694000"/>
              <a:gd name="connsiteY23" fmla="*/ 1107727 h 6476699"/>
              <a:gd name="connsiteX24" fmla="*/ 6895040 w 8694000"/>
              <a:gd name="connsiteY24" fmla="*/ 794698 h 6476699"/>
              <a:gd name="connsiteX25" fmla="*/ 6821616 w 8694000"/>
              <a:gd name="connsiteY25" fmla="*/ 724320 h 6476699"/>
              <a:gd name="connsiteX26" fmla="*/ 6754858 w 8694000"/>
              <a:gd name="connsiteY26" fmla="*/ 796598 h 6476699"/>
              <a:gd name="connsiteX27" fmla="*/ 6754858 w 8694000"/>
              <a:gd name="connsiteY27" fmla="*/ 1650128 h 6476699"/>
              <a:gd name="connsiteX28" fmla="*/ 6828343 w 8694000"/>
              <a:gd name="connsiteY28" fmla="*/ 1720506 h 6476699"/>
              <a:gd name="connsiteX29" fmla="*/ 6895040 w 8694000"/>
              <a:gd name="connsiteY29" fmla="*/ 1648235 h 6476699"/>
              <a:gd name="connsiteX30" fmla="*/ 6895040 w 8694000"/>
              <a:gd name="connsiteY30" fmla="*/ 1579903 h 6476699"/>
              <a:gd name="connsiteX31" fmla="*/ 6824980 w 8694000"/>
              <a:gd name="connsiteY31" fmla="*/ 1579903 h 6476699"/>
              <a:gd name="connsiteX32" fmla="*/ 6824980 w 8694000"/>
              <a:gd name="connsiteY32" fmla="*/ 1152261 h 6476699"/>
              <a:gd name="connsiteX33" fmla="*/ 8620323 w 8694000"/>
              <a:gd name="connsiteY33" fmla="*/ 1152261 h 6476699"/>
              <a:gd name="connsiteX34" fmla="*/ 8694000 w 8694000"/>
              <a:gd name="connsiteY34" fmla="*/ 1226285 h 6476699"/>
              <a:gd name="connsiteX35" fmla="*/ 8694000 w 8694000"/>
              <a:gd name="connsiteY35" fmla="*/ 6476699 h 6476699"/>
              <a:gd name="connsiteX36" fmla="*/ 5016838 w 8694000"/>
              <a:gd name="connsiteY36" fmla="*/ 6476699 h 6476699"/>
              <a:gd name="connsiteX37" fmla="*/ 4943122 w 8694000"/>
              <a:gd name="connsiteY37" fmla="*/ 6402687 h 6476699"/>
              <a:gd name="connsiteX38" fmla="*/ 4943122 w 8694000"/>
              <a:gd name="connsiteY38" fmla="*/ 74024 h 6476699"/>
              <a:gd name="connsiteX39" fmla="*/ 5016838 w 8694000"/>
              <a:gd name="connsiteY39" fmla="*/ 0 h 6476699"/>
              <a:gd name="connsiteX40" fmla="*/ 4347323 w 8694000"/>
              <a:gd name="connsiteY40" fmla="*/ 0 h 6476699"/>
              <a:gd name="connsiteX41" fmla="*/ 4347469 w 8694000"/>
              <a:gd name="connsiteY41" fmla="*/ 0 h 6476699"/>
              <a:gd name="connsiteX42" fmla="*/ 4899094 w 8694000"/>
              <a:gd name="connsiteY42" fmla="*/ 553937 h 6476699"/>
              <a:gd name="connsiteX43" fmla="*/ 4899094 w 8694000"/>
              <a:gd name="connsiteY43" fmla="*/ 554083 h 6476699"/>
              <a:gd name="connsiteX44" fmla="*/ 4347469 w 8694000"/>
              <a:gd name="connsiteY44" fmla="*/ 1108019 h 6476699"/>
              <a:gd name="connsiteX45" fmla="*/ 4347323 w 8694000"/>
              <a:gd name="connsiteY45" fmla="*/ 1108019 h 6476699"/>
              <a:gd name="connsiteX46" fmla="*/ 3795698 w 8694000"/>
              <a:gd name="connsiteY46" fmla="*/ 554083 h 6476699"/>
              <a:gd name="connsiteX47" fmla="*/ 3795698 w 8694000"/>
              <a:gd name="connsiteY47" fmla="*/ 553937 h 6476699"/>
              <a:gd name="connsiteX48" fmla="*/ 4347323 w 8694000"/>
              <a:gd name="connsiteY48" fmla="*/ 0 h 6476699"/>
              <a:gd name="connsiteX49" fmla="*/ 0 w 8694000"/>
              <a:gd name="connsiteY49" fmla="*/ 0 h 6476699"/>
              <a:gd name="connsiteX50" fmla="*/ 3677745 w 8694000"/>
              <a:gd name="connsiteY50" fmla="*/ 0 h 6476699"/>
              <a:gd name="connsiteX51" fmla="*/ 3751460 w 8694000"/>
              <a:gd name="connsiteY51" fmla="*/ 74024 h 6476699"/>
              <a:gd name="connsiteX52" fmla="*/ 3751460 w 8694000"/>
              <a:gd name="connsiteY52" fmla="*/ 1033995 h 6476699"/>
              <a:gd name="connsiteX53" fmla="*/ 3677745 w 8694000"/>
              <a:gd name="connsiteY53" fmla="*/ 1108019 h 6476699"/>
              <a:gd name="connsiteX54" fmla="*/ 2320491 w 8694000"/>
              <a:gd name="connsiteY54" fmla="*/ 1108019 h 6476699"/>
              <a:gd name="connsiteX55" fmla="*/ 2320637 w 8694000"/>
              <a:gd name="connsiteY55" fmla="*/ 1107873 h 6476699"/>
              <a:gd name="connsiteX56" fmla="*/ 2298540 w 8694000"/>
              <a:gd name="connsiteY56" fmla="*/ 1130064 h 6476699"/>
              <a:gd name="connsiteX57" fmla="*/ 2320637 w 8694000"/>
              <a:gd name="connsiteY57" fmla="*/ 1152261 h 6476699"/>
              <a:gd name="connsiteX58" fmla="*/ 3677891 w 8694000"/>
              <a:gd name="connsiteY58" fmla="*/ 1152261 h 6476699"/>
              <a:gd name="connsiteX59" fmla="*/ 3751606 w 8694000"/>
              <a:gd name="connsiteY59" fmla="*/ 1226285 h 6476699"/>
              <a:gd name="connsiteX60" fmla="*/ 3751606 w 8694000"/>
              <a:gd name="connsiteY60" fmla="*/ 6402560 h 6476699"/>
              <a:gd name="connsiteX61" fmla="*/ 3677891 w 8694000"/>
              <a:gd name="connsiteY61" fmla="*/ 6476572 h 6476699"/>
              <a:gd name="connsiteX62" fmla="*/ 0 w 8694000"/>
              <a:gd name="connsiteY62" fmla="*/ 6476572 h 647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94000" h="6476699">
                <a:moveTo>
                  <a:pt x="1699365" y="1579903"/>
                </a:moveTo>
                <a:lnTo>
                  <a:pt x="1699365" y="1720652"/>
                </a:lnTo>
                <a:lnTo>
                  <a:pt x="1919786" y="1720652"/>
                </a:lnTo>
                <a:cubicBezTo>
                  <a:pt x="1958459" y="1720652"/>
                  <a:pt x="1989865" y="1689116"/>
                  <a:pt x="1989865" y="1650274"/>
                </a:cubicBezTo>
                <a:cubicBezTo>
                  <a:pt x="1989865" y="1611439"/>
                  <a:pt x="1958459" y="1579903"/>
                  <a:pt x="1919786" y="1579903"/>
                </a:cubicBezTo>
                <a:close/>
                <a:moveTo>
                  <a:pt x="3869413" y="1152260"/>
                </a:moveTo>
                <a:lnTo>
                  <a:pt x="4825378" y="1152260"/>
                </a:lnTo>
                <a:cubicBezTo>
                  <a:pt x="4866088" y="1152260"/>
                  <a:pt x="4899094" y="1185397"/>
                  <a:pt x="4899094" y="1226278"/>
                </a:cubicBezTo>
                <a:lnTo>
                  <a:pt x="4899094" y="6402559"/>
                </a:lnTo>
                <a:cubicBezTo>
                  <a:pt x="4899094" y="6443409"/>
                  <a:pt x="4866088" y="6476571"/>
                  <a:pt x="4825378" y="6476571"/>
                </a:cubicBezTo>
                <a:lnTo>
                  <a:pt x="3869413" y="6476571"/>
                </a:lnTo>
                <a:cubicBezTo>
                  <a:pt x="3828691" y="6476571"/>
                  <a:pt x="3795698" y="6443409"/>
                  <a:pt x="3795698" y="6402559"/>
                </a:cubicBezTo>
                <a:lnTo>
                  <a:pt x="3795698" y="1226278"/>
                </a:lnTo>
                <a:cubicBezTo>
                  <a:pt x="3795698" y="1185397"/>
                  <a:pt x="3828691" y="1152260"/>
                  <a:pt x="3869413" y="1152260"/>
                </a:cubicBezTo>
                <a:close/>
                <a:moveTo>
                  <a:pt x="1699365" y="724467"/>
                </a:moveTo>
                <a:lnTo>
                  <a:pt x="1699365" y="865216"/>
                </a:lnTo>
                <a:lnTo>
                  <a:pt x="1919786" y="865216"/>
                </a:lnTo>
                <a:cubicBezTo>
                  <a:pt x="1958459" y="865216"/>
                  <a:pt x="1989865" y="833680"/>
                  <a:pt x="1989865" y="794844"/>
                </a:cubicBezTo>
                <a:cubicBezTo>
                  <a:pt x="1989865" y="756009"/>
                  <a:pt x="1958459" y="724467"/>
                  <a:pt x="1919786" y="724467"/>
                </a:cubicBezTo>
                <a:close/>
                <a:moveTo>
                  <a:pt x="5016838" y="0"/>
                </a:moveTo>
                <a:lnTo>
                  <a:pt x="8694000" y="0"/>
                </a:lnTo>
                <a:lnTo>
                  <a:pt x="8694000" y="1033702"/>
                </a:lnTo>
                <a:cubicBezTo>
                  <a:pt x="8694000" y="1074583"/>
                  <a:pt x="8661001" y="1107727"/>
                  <a:pt x="8620323" y="1107727"/>
                </a:cubicBezTo>
                <a:lnTo>
                  <a:pt x="6895040" y="1107727"/>
                </a:lnTo>
                <a:lnTo>
                  <a:pt x="6895040" y="794698"/>
                </a:lnTo>
                <a:cubicBezTo>
                  <a:pt x="6895040" y="754694"/>
                  <a:pt x="6861914" y="722427"/>
                  <a:pt x="6821616" y="724320"/>
                </a:cubicBezTo>
                <a:cubicBezTo>
                  <a:pt x="6783794" y="726074"/>
                  <a:pt x="6754858" y="758633"/>
                  <a:pt x="6754858" y="796598"/>
                </a:cubicBezTo>
                <a:lnTo>
                  <a:pt x="6754858" y="1650128"/>
                </a:lnTo>
                <a:cubicBezTo>
                  <a:pt x="6754858" y="1690139"/>
                  <a:pt x="6788046" y="1722406"/>
                  <a:pt x="6828343" y="1720506"/>
                </a:cubicBezTo>
                <a:cubicBezTo>
                  <a:pt x="6866102" y="1718753"/>
                  <a:pt x="6895040" y="1686194"/>
                  <a:pt x="6895040" y="1648235"/>
                </a:cubicBezTo>
                <a:lnTo>
                  <a:pt x="6895040" y="1579903"/>
                </a:lnTo>
                <a:lnTo>
                  <a:pt x="6824980" y="1579903"/>
                </a:lnTo>
                <a:lnTo>
                  <a:pt x="6824980" y="1152261"/>
                </a:lnTo>
                <a:lnTo>
                  <a:pt x="8620323" y="1152261"/>
                </a:lnTo>
                <a:cubicBezTo>
                  <a:pt x="8661001" y="1152261"/>
                  <a:pt x="8694000" y="1185404"/>
                  <a:pt x="8694000" y="1226285"/>
                </a:cubicBezTo>
                <a:lnTo>
                  <a:pt x="8694000" y="6476699"/>
                </a:lnTo>
                <a:lnTo>
                  <a:pt x="5016838" y="6476699"/>
                </a:lnTo>
                <a:cubicBezTo>
                  <a:pt x="4976121" y="6476699"/>
                  <a:pt x="4943122" y="6443600"/>
                  <a:pt x="4943122" y="6402687"/>
                </a:cubicBezTo>
                <a:lnTo>
                  <a:pt x="4943122" y="74024"/>
                </a:lnTo>
                <a:cubicBezTo>
                  <a:pt x="4943122" y="33143"/>
                  <a:pt x="4976121" y="0"/>
                  <a:pt x="5016838" y="0"/>
                </a:cubicBezTo>
                <a:close/>
                <a:moveTo>
                  <a:pt x="4347323" y="0"/>
                </a:moveTo>
                <a:lnTo>
                  <a:pt x="4347469" y="0"/>
                </a:lnTo>
                <a:cubicBezTo>
                  <a:pt x="4652114" y="0"/>
                  <a:pt x="4899094" y="248006"/>
                  <a:pt x="4899094" y="553937"/>
                </a:cubicBezTo>
                <a:lnTo>
                  <a:pt x="4899094" y="554083"/>
                </a:lnTo>
                <a:cubicBezTo>
                  <a:pt x="4899094" y="860013"/>
                  <a:pt x="4652114" y="1108019"/>
                  <a:pt x="4347469" y="1108019"/>
                </a:cubicBezTo>
                <a:lnTo>
                  <a:pt x="4347323" y="1108019"/>
                </a:lnTo>
                <a:cubicBezTo>
                  <a:pt x="4042665" y="1108019"/>
                  <a:pt x="3795698" y="860013"/>
                  <a:pt x="3795698" y="554083"/>
                </a:cubicBezTo>
                <a:lnTo>
                  <a:pt x="3795698" y="553937"/>
                </a:lnTo>
                <a:cubicBezTo>
                  <a:pt x="3795698" y="248006"/>
                  <a:pt x="4042665" y="0"/>
                  <a:pt x="4347323" y="0"/>
                </a:cubicBezTo>
                <a:close/>
                <a:moveTo>
                  <a:pt x="0" y="0"/>
                </a:moveTo>
                <a:lnTo>
                  <a:pt x="3677745" y="0"/>
                </a:lnTo>
                <a:cubicBezTo>
                  <a:pt x="3718462" y="0"/>
                  <a:pt x="3751460" y="33143"/>
                  <a:pt x="3751460" y="74024"/>
                </a:cubicBezTo>
                <a:lnTo>
                  <a:pt x="3751460" y="1033995"/>
                </a:lnTo>
                <a:cubicBezTo>
                  <a:pt x="3751460" y="1074876"/>
                  <a:pt x="3718462" y="1108019"/>
                  <a:pt x="3677745" y="1108019"/>
                </a:cubicBezTo>
                <a:lnTo>
                  <a:pt x="2320491" y="1108019"/>
                </a:lnTo>
                <a:lnTo>
                  <a:pt x="2320637" y="1107873"/>
                </a:lnTo>
                <a:cubicBezTo>
                  <a:pt x="2308427" y="1107873"/>
                  <a:pt x="2298540" y="1117803"/>
                  <a:pt x="2298540" y="1130064"/>
                </a:cubicBezTo>
                <a:cubicBezTo>
                  <a:pt x="2298540" y="1142331"/>
                  <a:pt x="2308427" y="1152261"/>
                  <a:pt x="2320637" y="1152261"/>
                </a:cubicBezTo>
                <a:lnTo>
                  <a:pt x="3677891" y="1152261"/>
                </a:lnTo>
                <a:cubicBezTo>
                  <a:pt x="3718600" y="1152261"/>
                  <a:pt x="3751606" y="1185404"/>
                  <a:pt x="3751606" y="1226285"/>
                </a:cubicBezTo>
                <a:lnTo>
                  <a:pt x="3751606" y="6402560"/>
                </a:lnTo>
                <a:cubicBezTo>
                  <a:pt x="3751606" y="6443410"/>
                  <a:pt x="3718600" y="6476572"/>
                  <a:pt x="3677891" y="6476572"/>
                </a:cubicBezTo>
                <a:lnTo>
                  <a:pt x="0" y="6476572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000" y="3124199"/>
            <a:ext cx="2889112" cy="3705789"/>
          </a:xfrm>
        </p:spPr>
        <p:txBody>
          <a:bodyPr anchor="b"/>
          <a:lstStyle>
            <a:lvl1pPr marL="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6" name="DO">
            <a:extLst>
              <a:ext uri="{FF2B5EF4-FFF2-40B4-BE49-F238E27FC236}">
                <a16:creationId xmlns:a16="http://schemas.microsoft.com/office/drawing/2014/main" id="{47C763C8-4934-97C2-C5FB-5D11058EC2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000" y="374400"/>
            <a:ext cx="341379" cy="180000"/>
          </a:xfrm>
          <a:prstGeom prst="rect">
            <a:avLst/>
          </a:prstGeom>
        </p:spPr>
      </p:pic>
      <p:pic>
        <p:nvPicPr>
          <p:cNvPr id="7" name="THINGS">
            <a:extLst>
              <a:ext uri="{FF2B5EF4-FFF2-40B4-BE49-F238E27FC236}">
                <a16:creationId xmlns:a16="http://schemas.microsoft.com/office/drawing/2014/main" id="{FBB2B412-1023-2E2F-E7E3-DC00F85AA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95500" y="1625600"/>
            <a:ext cx="7988300" cy="3848100"/>
          </a:xfrm>
        </p:spPr>
        <p:txBody>
          <a:bodyPr bIns="36000" anchor="ctr"/>
          <a:lstStyle>
            <a:lvl1pPr algn="ctr">
              <a:lnSpc>
                <a:spcPct val="75000"/>
              </a:lnSpc>
              <a:spcAft>
                <a:spcPts val="600"/>
              </a:spcAft>
              <a:defRPr sz="5000" cap="all" spc="-150" baseline="0"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tx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3244503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Red BG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580A653-F89A-FE5F-4C2E-B1B5762A34D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6578" y="191950"/>
            <a:ext cx="8694000" cy="6476699"/>
          </a:xfrm>
          <a:custGeom>
            <a:avLst/>
            <a:gdLst>
              <a:gd name="connsiteX0" fmla="*/ 1699365 w 8694000"/>
              <a:gd name="connsiteY0" fmla="*/ 1579903 h 6476699"/>
              <a:gd name="connsiteX1" fmla="*/ 1699365 w 8694000"/>
              <a:gd name="connsiteY1" fmla="*/ 1720652 h 6476699"/>
              <a:gd name="connsiteX2" fmla="*/ 1919786 w 8694000"/>
              <a:gd name="connsiteY2" fmla="*/ 1720652 h 6476699"/>
              <a:gd name="connsiteX3" fmla="*/ 1989865 w 8694000"/>
              <a:gd name="connsiteY3" fmla="*/ 1650274 h 6476699"/>
              <a:gd name="connsiteX4" fmla="*/ 1919786 w 8694000"/>
              <a:gd name="connsiteY4" fmla="*/ 1579903 h 6476699"/>
              <a:gd name="connsiteX5" fmla="*/ 3869413 w 8694000"/>
              <a:gd name="connsiteY5" fmla="*/ 1152260 h 6476699"/>
              <a:gd name="connsiteX6" fmla="*/ 4825378 w 8694000"/>
              <a:gd name="connsiteY6" fmla="*/ 1152260 h 6476699"/>
              <a:gd name="connsiteX7" fmla="*/ 4899094 w 8694000"/>
              <a:gd name="connsiteY7" fmla="*/ 1226278 h 6476699"/>
              <a:gd name="connsiteX8" fmla="*/ 4899094 w 8694000"/>
              <a:gd name="connsiteY8" fmla="*/ 6402559 h 6476699"/>
              <a:gd name="connsiteX9" fmla="*/ 4825378 w 8694000"/>
              <a:gd name="connsiteY9" fmla="*/ 6476571 h 6476699"/>
              <a:gd name="connsiteX10" fmla="*/ 3869413 w 8694000"/>
              <a:gd name="connsiteY10" fmla="*/ 6476571 h 6476699"/>
              <a:gd name="connsiteX11" fmla="*/ 3795698 w 8694000"/>
              <a:gd name="connsiteY11" fmla="*/ 6402559 h 6476699"/>
              <a:gd name="connsiteX12" fmla="*/ 3795698 w 8694000"/>
              <a:gd name="connsiteY12" fmla="*/ 1226278 h 6476699"/>
              <a:gd name="connsiteX13" fmla="*/ 3869413 w 8694000"/>
              <a:gd name="connsiteY13" fmla="*/ 1152260 h 6476699"/>
              <a:gd name="connsiteX14" fmla="*/ 1699365 w 8694000"/>
              <a:gd name="connsiteY14" fmla="*/ 724467 h 6476699"/>
              <a:gd name="connsiteX15" fmla="*/ 1699365 w 8694000"/>
              <a:gd name="connsiteY15" fmla="*/ 865216 h 6476699"/>
              <a:gd name="connsiteX16" fmla="*/ 1919786 w 8694000"/>
              <a:gd name="connsiteY16" fmla="*/ 865216 h 6476699"/>
              <a:gd name="connsiteX17" fmla="*/ 1989865 w 8694000"/>
              <a:gd name="connsiteY17" fmla="*/ 794844 h 6476699"/>
              <a:gd name="connsiteX18" fmla="*/ 1919786 w 8694000"/>
              <a:gd name="connsiteY18" fmla="*/ 724467 h 6476699"/>
              <a:gd name="connsiteX19" fmla="*/ 5016838 w 8694000"/>
              <a:gd name="connsiteY19" fmla="*/ 0 h 6476699"/>
              <a:gd name="connsiteX20" fmla="*/ 8694000 w 8694000"/>
              <a:gd name="connsiteY20" fmla="*/ 0 h 6476699"/>
              <a:gd name="connsiteX21" fmla="*/ 8694000 w 8694000"/>
              <a:gd name="connsiteY21" fmla="*/ 1033702 h 6476699"/>
              <a:gd name="connsiteX22" fmla="*/ 8620323 w 8694000"/>
              <a:gd name="connsiteY22" fmla="*/ 1107727 h 6476699"/>
              <a:gd name="connsiteX23" fmla="*/ 6895040 w 8694000"/>
              <a:gd name="connsiteY23" fmla="*/ 1107727 h 6476699"/>
              <a:gd name="connsiteX24" fmla="*/ 6895040 w 8694000"/>
              <a:gd name="connsiteY24" fmla="*/ 794698 h 6476699"/>
              <a:gd name="connsiteX25" fmla="*/ 6821616 w 8694000"/>
              <a:gd name="connsiteY25" fmla="*/ 724320 h 6476699"/>
              <a:gd name="connsiteX26" fmla="*/ 6754858 w 8694000"/>
              <a:gd name="connsiteY26" fmla="*/ 796598 h 6476699"/>
              <a:gd name="connsiteX27" fmla="*/ 6754858 w 8694000"/>
              <a:gd name="connsiteY27" fmla="*/ 1650128 h 6476699"/>
              <a:gd name="connsiteX28" fmla="*/ 6828343 w 8694000"/>
              <a:gd name="connsiteY28" fmla="*/ 1720506 h 6476699"/>
              <a:gd name="connsiteX29" fmla="*/ 6895040 w 8694000"/>
              <a:gd name="connsiteY29" fmla="*/ 1648235 h 6476699"/>
              <a:gd name="connsiteX30" fmla="*/ 6895040 w 8694000"/>
              <a:gd name="connsiteY30" fmla="*/ 1579903 h 6476699"/>
              <a:gd name="connsiteX31" fmla="*/ 6824980 w 8694000"/>
              <a:gd name="connsiteY31" fmla="*/ 1579903 h 6476699"/>
              <a:gd name="connsiteX32" fmla="*/ 6824980 w 8694000"/>
              <a:gd name="connsiteY32" fmla="*/ 1152261 h 6476699"/>
              <a:gd name="connsiteX33" fmla="*/ 8620323 w 8694000"/>
              <a:gd name="connsiteY33" fmla="*/ 1152261 h 6476699"/>
              <a:gd name="connsiteX34" fmla="*/ 8694000 w 8694000"/>
              <a:gd name="connsiteY34" fmla="*/ 1226285 h 6476699"/>
              <a:gd name="connsiteX35" fmla="*/ 8694000 w 8694000"/>
              <a:gd name="connsiteY35" fmla="*/ 6476699 h 6476699"/>
              <a:gd name="connsiteX36" fmla="*/ 5016838 w 8694000"/>
              <a:gd name="connsiteY36" fmla="*/ 6476699 h 6476699"/>
              <a:gd name="connsiteX37" fmla="*/ 4943122 w 8694000"/>
              <a:gd name="connsiteY37" fmla="*/ 6402687 h 6476699"/>
              <a:gd name="connsiteX38" fmla="*/ 4943122 w 8694000"/>
              <a:gd name="connsiteY38" fmla="*/ 74024 h 6476699"/>
              <a:gd name="connsiteX39" fmla="*/ 5016838 w 8694000"/>
              <a:gd name="connsiteY39" fmla="*/ 0 h 6476699"/>
              <a:gd name="connsiteX40" fmla="*/ 4347323 w 8694000"/>
              <a:gd name="connsiteY40" fmla="*/ 0 h 6476699"/>
              <a:gd name="connsiteX41" fmla="*/ 4347469 w 8694000"/>
              <a:gd name="connsiteY41" fmla="*/ 0 h 6476699"/>
              <a:gd name="connsiteX42" fmla="*/ 4899094 w 8694000"/>
              <a:gd name="connsiteY42" fmla="*/ 553937 h 6476699"/>
              <a:gd name="connsiteX43" fmla="*/ 4899094 w 8694000"/>
              <a:gd name="connsiteY43" fmla="*/ 554083 h 6476699"/>
              <a:gd name="connsiteX44" fmla="*/ 4347469 w 8694000"/>
              <a:gd name="connsiteY44" fmla="*/ 1108019 h 6476699"/>
              <a:gd name="connsiteX45" fmla="*/ 4347323 w 8694000"/>
              <a:gd name="connsiteY45" fmla="*/ 1108019 h 6476699"/>
              <a:gd name="connsiteX46" fmla="*/ 3795698 w 8694000"/>
              <a:gd name="connsiteY46" fmla="*/ 554083 h 6476699"/>
              <a:gd name="connsiteX47" fmla="*/ 3795698 w 8694000"/>
              <a:gd name="connsiteY47" fmla="*/ 553937 h 6476699"/>
              <a:gd name="connsiteX48" fmla="*/ 4347323 w 8694000"/>
              <a:gd name="connsiteY48" fmla="*/ 0 h 6476699"/>
              <a:gd name="connsiteX49" fmla="*/ 0 w 8694000"/>
              <a:gd name="connsiteY49" fmla="*/ 0 h 6476699"/>
              <a:gd name="connsiteX50" fmla="*/ 3677745 w 8694000"/>
              <a:gd name="connsiteY50" fmla="*/ 0 h 6476699"/>
              <a:gd name="connsiteX51" fmla="*/ 3751460 w 8694000"/>
              <a:gd name="connsiteY51" fmla="*/ 74024 h 6476699"/>
              <a:gd name="connsiteX52" fmla="*/ 3751460 w 8694000"/>
              <a:gd name="connsiteY52" fmla="*/ 1033995 h 6476699"/>
              <a:gd name="connsiteX53" fmla="*/ 3677745 w 8694000"/>
              <a:gd name="connsiteY53" fmla="*/ 1108019 h 6476699"/>
              <a:gd name="connsiteX54" fmla="*/ 2320491 w 8694000"/>
              <a:gd name="connsiteY54" fmla="*/ 1108019 h 6476699"/>
              <a:gd name="connsiteX55" fmla="*/ 2320637 w 8694000"/>
              <a:gd name="connsiteY55" fmla="*/ 1107873 h 6476699"/>
              <a:gd name="connsiteX56" fmla="*/ 2298540 w 8694000"/>
              <a:gd name="connsiteY56" fmla="*/ 1130064 h 6476699"/>
              <a:gd name="connsiteX57" fmla="*/ 2320637 w 8694000"/>
              <a:gd name="connsiteY57" fmla="*/ 1152261 h 6476699"/>
              <a:gd name="connsiteX58" fmla="*/ 3677891 w 8694000"/>
              <a:gd name="connsiteY58" fmla="*/ 1152261 h 6476699"/>
              <a:gd name="connsiteX59" fmla="*/ 3751606 w 8694000"/>
              <a:gd name="connsiteY59" fmla="*/ 1226285 h 6476699"/>
              <a:gd name="connsiteX60" fmla="*/ 3751606 w 8694000"/>
              <a:gd name="connsiteY60" fmla="*/ 6402560 h 6476699"/>
              <a:gd name="connsiteX61" fmla="*/ 3677891 w 8694000"/>
              <a:gd name="connsiteY61" fmla="*/ 6476572 h 6476699"/>
              <a:gd name="connsiteX62" fmla="*/ 0 w 8694000"/>
              <a:gd name="connsiteY62" fmla="*/ 6476572 h 647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94000" h="6476699">
                <a:moveTo>
                  <a:pt x="1699365" y="1579903"/>
                </a:moveTo>
                <a:lnTo>
                  <a:pt x="1699365" y="1720652"/>
                </a:lnTo>
                <a:lnTo>
                  <a:pt x="1919786" y="1720652"/>
                </a:lnTo>
                <a:cubicBezTo>
                  <a:pt x="1958459" y="1720652"/>
                  <a:pt x="1989865" y="1689116"/>
                  <a:pt x="1989865" y="1650274"/>
                </a:cubicBezTo>
                <a:cubicBezTo>
                  <a:pt x="1989865" y="1611439"/>
                  <a:pt x="1958459" y="1579903"/>
                  <a:pt x="1919786" y="1579903"/>
                </a:cubicBezTo>
                <a:close/>
                <a:moveTo>
                  <a:pt x="3869413" y="1152260"/>
                </a:moveTo>
                <a:lnTo>
                  <a:pt x="4825378" y="1152260"/>
                </a:lnTo>
                <a:cubicBezTo>
                  <a:pt x="4866088" y="1152260"/>
                  <a:pt x="4899094" y="1185397"/>
                  <a:pt x="4899094" y="1226278"/>
                </a:cubicBezTo>
                <a:lnTo>
                  <a:pt x="4899094" y="6402559"/>
                </a:lnTo>
                <a:cubicBezTo>
                  <a:pt x="4899094" y="6443409"/>
                  <a:pt x="4866088" y="6476571"/>
                  <a:pt x="4825378" y="6476571"/>
                </a:cubicBezTo>
                <a:lnTo>
                  <a:pt x="3869413" y="6476571"/>
                </a:lnTo>
                <a:cubicBezTo>
                  <a:pt x="3828691" y="6476571"/>
                  <a:pt x="3795698" y="6443409"/>
                  <a:pt x="3795698" y="6402559"/>
                </a:cubicBezTo>
                <a:lnTo>
                  <a:pt x="3795698" y="1226278"/>
                </a:lnTo>
                <a:cubicBezTo>
                  <a:pt x="3795698" y="1185397"/>
                  <a:pt x="3828691" y="1152260"/>
                  <a:pt x="3869413" y="1152260"/>
                </a:cubicBezTo>
                <a:close/>
                <a:moveTo>
                  <a:pt x="1699365" y="724467"/>
                </a:moveTo>
                <a:lnTo>
                  <a:pt x="1699365" y="865216"/>
                </a:lnTo>
                <a:lnTo>
                  <a:pt x="1919786" y="865216"/>
                </a:lnTo>
                <a:cubicBezTo>
                  <a:pt x="1958459" y="865216"/>
                  <a:pt x="1989865" y="833680"/>
                  <a:pt x="1989865" y="794844"/>
                </a:cubicBezTo>
                <a:cubicBezTo>
                  <a:pt x="1989865" y="756009"/>
                  <a:pt x="1958459" y="724467"/>
                  <a:pt x="1919786" y="724467"/>
                </a:cubicBezTo>
                <a:close/>
                <a:moveTo>
                  <a:pt x="5016838" y="0"/>
                </a:moveTo>
                <a:lnTo>
                  <a:pt x="8694000" y="0"/>
                </a:lnTo>
                <a:lnTo>
                  <a:pt x="8694000" y="1033702"/>
                </a:lnTo>
                <a:cubicBezTo>
                  <a:pt x="8694000" y="1074583"/>
                  <a:pt x="8661001" y="1107727"/>
                  <a:pt x="8620323" y="1107727"/>
                </a:cubicBezTo>
                <a:lnTo>
                  <a:pt x="6895040" y="1107727"/>
                </a:lnTo>
                <a:lnTo>
                  <a:pt x="6895040" y="794698"/>
                </a:lnTo>
                <a:cubicBezTo>
                  <a:pt x="6895040" y="754694"/>
                  <a:pt x="6861914" y="722427"/>
                  <a:pt x="6821616" y="724320"/>
                </a:cubicBezTo>
                <a:cubicBezTo>
                  <a:pt x="6783794" y="726074"/>
                  <a:pt x="6754858" y="758633"/>
                  <a:pt x="6754858" y="796598"/>
                </a:cubicBezTo>
                <a:lnTo>
                  <a:pt x="6754858" y="1650128"/>
                </a:lnTo>
                <a:cubicBezTo>
                  <a:pt x="6754858" y="1690139"/>
                  <a:pt x="6788046" y="1722406"/>
                  <a:pt x="6828343" y="1720506"/>
                </a:cubicBezTo>
                <a:cubicBezTo>
                  <a:pt x="6866102" y="1718753"/>
                  <a:pt x="6895040" y="1686194"/>
                  <a:pt x="6895040" y="1648235"/>
                </a:cubicBezTo>
                <a:lnTo>
                  <a:pt x="6895040" y="1579903"/>
                </a:lnTo>
                <a:lnTo>
                  <a:pt x="6824980" y="1579903"/>
                </a:lnTo>
                <a:lnTo>
                  <a:pt x="6824980" y="1152261"/>
                </a:lnTo>
                <a:lnTo>
                  <a:pt x="8620323" y="1152261"/>
                </a:lnTo>
                <a:cubicBezTo>
                  <a:pt x="8661001" y="1152261"/>
                  <a:pt x="8694000" y="1185404"/>
                  <a:pt x="8694000" y="1226285"/>
                </a:cubicBezTo>
                <a:lnTo>
                  <a:pt x="8694000" y="6476699"/>
                </a:lnTo>
                <a:lnTo>
                  <a:pt x="5016838" y="6476699"/>
                </a:lnTo>
                <a:cubicBezTo>
                  <a:pt x="4976121" y="6476699"/>
                  <a:pt x="4943122" y="6443600"/>
                  <a:pt x="4943122" y="6402687"/>
                </a:cubicBezTo>
                <a:lnTo>
                  <a:pt x="4943122" y="74024"/>
                </a:lnTo>
                <a:cubicBezTo>
                  <a:pt x="4943122" y="33143"/>
                  <a:pt x="4976121" y="0"/>
                  <a:pt x="5016838" y="0"/>
                </a:cubicBezTo>
                <a:close/>
                <a:moveTo>
                  <a:pt x="4347323" y="0"/>
                </a:moveTo>
                <a:lnTo>
                  <a:pt x="4347469" y="0"/>
                </a:lnTo>
                <a:cubicBezTo>
                  <a:pt x="4652114" y="0"/>
                  <a:pt x="4899094" y="248006"/>
                  <a:pt x="4899094" y="553937"/>
                </a:cubicBezTo>
                <a:lnTo>
                  <a:pt x="4899094" y="554083"/>
                </a:lnTo>
                <a:cubicBezTo>
                  <a:pt x="4899094" y="860013"/>
                  <a:pt x="4652114" y="1108019"/>
                  <a:pt x="4347469" y="1108019"/>
                </a:cubicBezTo>
                <a:lnTo>
                  <a:pt x="4347323" y="1108019"/>
                </a:lnTo>
                <a:cubicBezTo>
                  <a:pt x="4042665" y="1108019"/>
                  <a:pt x="3795698" y="860013"/>
                  <a:pt x="3795698" y="554083"/>
                </a:cubicBezTo>
                <a:lnTo>
                  <a:pt x="3795698" y="553937"/>
                </a:lnTo>
                <a:cubicBezTo>
                  <a:pt x="3795698" y="248006"/>
                  <a:pt x="4042665" y="0"/>
                  <a:pt x="4347323" y="0"/>
                </a:cubicBezTo>
                <a:close/>
                <a:moveTo>
                  <a:pt x="0" y="0"/>
                </a:moveTo>
                <a:lnTo>
                  <a:pt x="3677745" y="0"/>
                </a:lnTo>
                <a:cubicBezTo>
                  <a:pt x="3718462" y="0"/>
                  <a:pt x="3751460" y="33143"/>
                  <a:pt x="3751460" y="74024"/>
                </a:cubicBezTo>
                <a:lnTo>
                  <a:pt x="3751460" y="1033995"/>
                </a:lnTo>
                <a:cubicBezTo>
                  <a:pt x="3751460" y="1074876"/>
                  <a:pt x="3718462" y="1108019"/>
                  <a:pt x="3677745" y="1108019"/>
                </a:cubicBezTo>
                <a:lnTo>
                  <a:pt x="2320491" y="1108019"/>
                </a:lnTo>
                <a:lnTo>
                  <a:pt x="2320637" y="1107873"/>
                </a:lnTo>
                <a:cubicBezTo>
                  <a:pt x="2308427" y="1107873"/>
                  <a:pt x="2298540" y="1117803"/>
                  <a:pt x="2298540" y="1130064"/>
                </a:cubicBezTo>
                <a:cubicBezTo>
                  <a:pt x="2298540" y="1142331"/>
                  <a:pt x="2308427" y="1152261"/>
                  <a:pt x="2320637" y="1152261"/>
                </a:cubicBezTo>
                <a:lnTo>
                  <a:pt x="3677891" y="1152261"/>
                </a:lnTo>
                <a:cubicBezTo>
                  <a:pt x="3718600" y="1152261"/>
                  <a:pt x="3751606" y="1185404"/>
                  <a:pt x="3751606" y="1226285"/>
                </a:cubicBezTo>
                <a:lnTo>
                  <a:pt x="3751606" y="6402560"/>
                </a:lnTo>
                <a:cubicBezTo>
                  <a:pt x="3751606" y="6443410"/>
                  <a:pt x="3718600" y="6476572"/>
                  <a:pt x="3677891" y="6476572"/>
                </a:cubicBezTo>
                <a:lnTo>
                  <a:pt x="0" y="647657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504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000" y="3124199"/>
            <a:ext cx="2889112" cy="3705789"/>
          </a:xfrm>
        </p:spPr>
        <p:txBody>
          <a:bodyPr anchor="b"/>
          <a:lstStyle>
            <a:lvl1pPr marL="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509290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55651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271368-79E3-CFE5-757B-D0CD29F7EA7C}"/>
              </a:ext>
            </a:extLst>
          </p:cNvPr>
          <p:cNvSpPr/>
          <p:nvPr userDrawn="1"/>
        </p:nvSpPr>
        <p:spPr>
          <a:xfrm>
            <a:off x="3306578" y="191951"/>
            <a:ext cx="8694000" cy="6476699"/>
          </a:xfrm>
          <a:custGeom>
            <a:avLst/>
            <a:gdLst>
              <a:gd name="connsiteX0" fmla="*/ 1699365 w 8694000"/>
              <a:gd name="connsiteY0" fmla="*/ 1579903 h 6476699"/>
              <a:gd name="connsiteX1" fmla="*/ 1699365 w 8694000"/>
              <a:gd name="connsiteY1" fmla="*/ 1720652 h 6476699"/>
              <a:gd name="connsiteX2" fmla="*/ 1919786 w 8694000"/>
              <a:gd name="connsiteY2" fmla="*/ 1720652 h 6476699"/>
              <a:gd name="connsiteX3" fmla="*/ 1989865 w 8694000"/>
              <a:gd name="connsiteY3" fmla="*/ 1650274 h 6476699"/>
              <a:gd name="connsiteX4" fmla="*/ 1919786 w 8694000"/>
              <a:gd name="connsiteY4" fmla="*/ 1579903 h 6476699"/>
              <a:gd name="connsiteX5" fmla="*/ 3869413 w 8694000"/>
              <a:gd name="connsiteY5" fmla="*/ 1152260 h 6476699"/>
              <a:gd name="connsiteX6" fmla="*/ 4825378 w 8694000"/>
              <a:gd name="connsiteY6" fmla="*/ 1152260 h 6476699"/>
              <a:gd name="connsiteX7" fmla="*/ 4899094 w 8694000"/>
              <a:gd name="connsiteY7" fmla="*/ 1226278 h 6476699"/>
              <a:gd name="connsiteX8" fmla="*/ 4899094 w 8694000"/>
              <a:gd name="connsiteY8" fmla="*/ 6402559 h 6476699"/>
              <a:gd name="connsiteX9" fmla="*/ 4825378 w 8694000"/>
              <a:gd name="connsiteY9" fmla="*/ 6476571 h 6476699"/>
              <a:gd name="connsiteX10" fmla="*/ 3869413 w 8694000"/>
              <a:gd name="connsiteY10" fmla="*/ 6476571 h 6476699"/>
              <a:gd name="connsiteX11" fmla="*/ 3795698 w 8694000"/>
              <a:gd name="connsiteY11" fmla="*/ 6402559 h 6476699"/>
              <a:gd name="connsiteX12" fmla="*/ 3795698 w 8694000"/>
              <a:gd name="connsiteY12" fmla="*/ 1226278 h 6476699"/>
              <a:gd name="connsiteX13" fmla="*/ 3869413 w 8694000"/>
              <a:gd name="connsiteY13" fmla="*/ 1152260 h 6476699"/>
              <a:gd name="connsiteX14" fmla="*/ 1699365 w 8694000"/>
              <a:gd name="connsiteY14" fmla="*/ 724467 h 6476699"/>
              <a:gd name="connsiteX15" fmla="*/ 1699365 w 8694000"/>
              <a:gd name="connsiteY15" fmla="*/ 865216 h 6476699"/>
              <a:gd name="connsiteX16" fmla="*/ 1919786 w 8694000"/>
              <a:gd name="connsiteY16" fmla="*/ 865216 h 6476699"/>
              <a:gd name="connsiteX17" fmla="*/ 1989865 w 8694000"/>
              <a:gd name="connsiteY17" fmla="*/ 794844 h 6476699"/>
              <a:gd name="connsiteX18" fmla="*/ 1919786 w 8694000"/>
              <a:gd name="connsiteY18" fmla="*/ 724467 h 6476699"/>
              <a:gd name="connsiteX19" fmla="*/ 5016838 w 8694000"/>
              <a:gd name="connsiteY19" fmla="*/ 0 h 6476699"/>
              <a:gd name="connsiteX20" fmla="*/ 8694000 w 8694000"/>
              <a:gd name="connsiteY20" fmla="*/ 0 h 6476699"/>
              <a:gd name="connsiteX21" fmla="*/ 8694000 w 8694000"/>
              <a:gd name="connsiteY21" fmla="*/ 1033702 h 6476699"/>
              <a:gd name="connsiteX22" fmla="*/ 8620323 w 8694000"/>
              <a:gd name="connsiteY22" fmla="*/ 1107727 h 6476699"/>
              <a:gd name="connsiteX23" fmla="*/ 6895040 w 8694000"/>
              <a:gd name="connsiteY23" fmla="*/ 1107727 h 6476699"/>
              <a:gd name="connsiteX24" fmla="*/ 6895040 w 8694000"/>
              <a:gd name="connsiteY24" fmla="*/ 794698 h 6476699"/>
              <a:gd name="connsiteX25" fmla="*/ 6821616 w 8694000"/>
              <a:gd name="connsiteY25" fmla="*/ 724320 h 6476699"/>
              <a:gd name="connsiteX26" fmla="*/ 6754858 w 8694000"/>
              <a:gd name="connsiteY26" fmla="*/ 796598 h 6476699"/>
              <a:gd name="connsiteX27" fmla="*/ 6754858 w 8694000"/>
              <a:gd name="connsiteY27" fmla="*/ 1650128 h 6476699"/>
              <a:gd name="connsiteX28" fmla="*/ 6828343 w 8694000"/>
              <a:gd name="connsiteY28" fmla="*/ 1720506 h 6476699"/>
              <a:gd name="connsiteX29" fmla="*/ 6895040 w 8694000"/>
              <a:gd name="connsiteY29" fmla="*/ 1648235 h 6476699"/>
              <a:gd name="connsiteX30" fmla="*/ 6895040 w 8694000"/>
              <a:gd name="connsiteY30" fmla="*/ 1579903 h 6476699"/>
              <a:gd name="connsiteX31" fmla="*/ 6824980 w 8694000"/>
              <a:gd name="connsiteY31" fmla="*/ 1579903 h 6476699"/>
              <a:gd name="connsiteX32" fmla="*/ 6824980 w 8694000"/>
              <a:gd name="connsiteY32" fmla="*/ 1152261 h 6476699"/>
              <a:gd name="connsiteX33" fmla="*/ 8620323 w 8694000"/>
              <a:gd name="connsiteY33" fmla="*/ 1152261 h 6476699"/>
              <a:gd name="connsiteX34" fmla="*/ 8694000 w 8694000"/>
              <a:gd name="connsiteY34" fmla="*/ 1226285 h 6476699"/>
              <a:gd name="connsiteX35" fmla="*/ 8694000 w 8694000"/>
              <a:gd name="connsiteY35" fmla="*/ 6476699 h 6476699"/>
              <a:gd name="connsiteX36" fmla="*/ 5016838 w 8694000"/>
              <a:gd name="connsiteY36" fmla="*/ 6476699 h 6476699"/>
              <a:gd name="connsiteX37" fmla="*/ 4943122 w 8694000"/>
              <a:gd name="connsiteY37" fmla="*/ 6402687 h 6476699"/>
              <a:gd name="connsiteX38" fmla="*/ 4943122 w 8694000"/>
              <a:gd name="connsiteY38" fmla="*/ 74024 h 6476699"/>
              <a:gd name="connsiteX39" fmla="*/ 5016838 w 8694000"/>
              <a:gd name="connsiteY39" fmla="*/ 0 h 6476699"/>
              <a:gd name="connsiteX40" fmla="*/ 4347323 w 8694000"/>
              <a:gd name="connsiteY40" fmla="*/ 0 h 6476699"/>
              <a:gd name="connsiteX41" fmla="*/ 4347469 w 8694000"/>
              <a:gd name="connsiteY41" fmla="*/ 0 h 6476699"/>
              <a:gd name="connsiteX42" fmla="*/ 4899094 w 8694000"/>
              <a:gd name="connsiteY42" fmla="*/ 553937 h 6476699"/>
              <a:gd name="connsiteX43" fmla="*/ 4899094 w 8694000"/>
              <a:gd name="connsiteY43" fmla="*/ 554083 h 6476699"/>
              <a:gd name="connsiteX44" fmla="*/ 4347469 w 8694000"/>
              <a:gd name="connsiteY44" fmla="*/ 1108019 h 6476699"/>
              <a:gd name="connsiteX45" fmla="*/ 4347323 w 8694000"/>
              <a:gd name="connsiteY45" fmla="*/ 1108019 h 6476699"/>
              <a:gd name="connsiteX46" fmla="*/ 3795698 w 8694000"/>
              <a:gd name="connsiteY46" fmla="*/ 554083 h 6476699"/>
              <a:gd name="connsiteX47" fmla="*/ 3795698 w 8694000"/>
              <a:gd name="connsiteY47" fmla="*/ 553937 h 6476699"/>
              <a:gd name="connsiteX48" fmla="*/ 4347323 w 8694000"/>
              <a:gd name="connsiteY48" fmla="*/ 0 h 6476699"/>
              <a:gd name="connsiteX49" fmla="*/ 0 w 8694000"/>
              <a:gd name="connsiteY49" fmla="*/ 0 h 6476699"/>
              <a:gd name="connsiteX50" fmla="*/ 3677745 w 8694000"/>
              <a:gd name="connsiteY50" fmla="*/ 0 h 6476699"/>
              <a:gd name="connsiteX51" fmla="*/ 3751460 w 8694000"/>
              <a:gd name="connsiteY51" fmla="*/ 74024 h 6476699"/>
              <a:gd name="connsiteX52" fmla="*/ 3751460 w 8694000"/>
              <a:gd name="connsiteY52" fmla="*/ 1033995 h 6476699"/>
              <a:gd name="connsiteX53" fmla="*/ 3677745 w 8694000"/>
              <a:gd name="connsiteY53" fmla="*/ 1108019 h 6476699"/>
              <a:gd name="connsiteX54" fmla="*/ 2320491 w 8694000"/>
              <a:gd name="connsiteY54" fmla="*/ 1108019 h 6476699"/>
              <a:gd name="connsiteX55" fmla="*/ 2320637 w 8694000"/>
              <a:gd name="connsiteY55" fmla="*/ 1107873 h 6476699"/>
              <a:gd name="connsiteX56" fmla="*/ 2298540 w 8694000"/>
              <a:gd name="connsiteY56" fmla="*/ 1130064 h 6476699"/>
              <a:gd name="connsiteX57" fmla="*/ 2320637 w 8694000"/>
              <a:gd name="connsiteY57" fmla="*/ 1152261 h 6476699"/>
              <a:gd name="connsiteX58" fmla="*/ 3677891 w 8694000"/>
              <a:gd name="connsiteY58" fmla="*/ 1152261 h 6476699"/>
              <a:gd name="connsiteX59" fmla="*/ 3751606 w 8694000"/>
              <a:gd name="connsiteY59" fmla="*/ 1226285 h 6476699"/>
              <a:gd name="connsiteX60" fmla="*/ 3751606 w 8694000"/>
              <a:gd name="connsiteY60" fmla="*/ 6402560 h 6476699"/>
              <a:gd name="connsiteX61" fmla="*/ 3677891 w 8694000"/>
              <a:gd name="connsiteY61" fmla="*/ 6476572 h 6476699"/>
              <a:gd name="connsiteX62" fmla="*/ 0 w 8694000"/>
              <a:gd name="connsiteY62" fmla="*/ 6476572 h 647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94000" h="6476699">
                <a:moveTo>
                  <a:pt x="1699365" y="1579903"/>
                </a:moveTo>
                <a:lnTo>
                  <a:pt x="1699365" y="1720652"/>
                </a:lnTo>
                <a:lnTo>
                  <a:pt x="1919786" y="1720652"/>
                </a:lnTo>
                <a:cubicBezTo>
                  <a:pt x="1958459" y="1720652"/>
                  <a:pt x="1989865" y="1689116"/>
                  <a:pt x="1989865" y="1650274"/>
                </a:cubicBezTo>
                <a:cubicBezTo>
                  <a:pt x="1989865" y="1611439"/>
                  <a:pt x="1958459" y="1579903"/>
                  <a:pt x="1919786" y="1579903"/>
                </a:cubicBezTo>
                <a:close/>
                <a:moveTo>
                  <a:pt x="3869413" y="1152260"/>
                </a:moveTo>
                <a:lnTo>
                  <a:pt x="4825378" y="1152260"/>
                </a:lnTo>
                <a:cubicBezTo>
                  <a:pt x="4866088" y="1152260"/>
                  <a:pt x="4899094" y="1185397"/>
                  <a:pt x="4899094" y="1226278"/>
                </a:cubicBezTo>
                <a:lnTo>
                  <a:pt x="4899094" y="6402559"/>
                </a:lnTo>
                <a:cubicBezTo>
                  <a:pt x="4899094" y="6443409"/>
                  <a:pt x="4866088" y="6476571"/>
                  <a:pt x="4825378" y="6476571"/>
                </a:cubicBezTo>
                <a:lnTo>
                  <a:pt x="3869413" y="6476571"/>
                </a:lnTo>
                <a:cubicBezTo>
                  <a:pt x="3828691" y="6476571"/>
                  <a:pt x="3795698" y="6443409"/>
                  <a:pt x="3795698" y="6402559"/>
                </a:cubicBezTo>
                <a:lnTo>
                  <a:pt x="3795698" y="1226278"/>
                </a:lnTo>
                <a:cubicBezTo>
                  <a:pt x="3795698" y="1185397"/>
                  <a:pt x="3828691" y="1152260"/>
                  <a:pt x="3869413" y="1152260"/>
                </a:cubicBezTo>
                <a:close/>
                <a:moveTo>
                  <a:pt x="1699365" y="724467"/>
                </a:moveTo>
                <a:lnTo>
                  <a:pt x="1699365" y="865216"/>
                </a:lnTo>
                <a:lnTo>
                  <a:pt x="1919786" y="865216"/>
                </a:lnTo>
                <a:cubicBezTo>
                  <a:pt x="1958459" y="865216"/>
                  <a:pt x="1989865" y="833680"/>
                  <a:pt x="1989865" y="794844"/>
                </a:cubicBezTo>
                <a:cubicBezTo>
                  <a:pt x="1989865" y="756009"/>
                  <a:pt x="1958459" y="724467"/>
                  <a:pt x="1919786" y="724467"/>
                </a:cubicBezTo>
                <a:close/>
                <a:moveTo>
                  <a:pt x="5016838" y="0"/>
                </a:moveTo>
                <a:lnTo>
                  <a:pt x="8694000" y="0"/>
                </a:lnTo>
                <a:lnTo>
                  <a:pt x="8694000" y="1033702"/>
                </a:lnTo>
                <a:cubicBezTo>
                  <a:pt x="8694000" y="1074583"/>
                  <a:pt x="8661001" y="1107727"/>
                  <a:pt x="8620323" y="1107727"/>
                </a:cubicBezTo>
                <a:lnTo>
                  <a:pt x="6895040" y="1107727"/>
                </a:lnTo>
                <a:lnTo>
                  <a:pt x="6895040" y="794698"/>
                </a:lnTo>
                <a:cubicBezTo>
                  <a:pt x="6895040" y="754694"/>
                  <a:pt x="6861914" y="722427"/>
                  <a:pt x="6821616" y="724320"/>
                </a:cubicBezTo>
                <a:cubicBezTo>
                  <a:pt x="6783794" y="726074"/>
                  <a:pt x="6754858" y="758633"/>
                  <a:pt x="6754858" y="796598"/>
                </a:cubicBezTo>
                <a:lnTo>
                  <a:pt x="6754858" y="1650128"/>
                </a:lnTo>
                <a:cubicBezTo>
                  <a:pt x="6754858" y="1690139"/>
                  <a:pt x="6788046" y="1722406"/>
                  <a:pt x="6828343" y="1720506"/>
                </a:cubicBezTo>
                <a:cubicBezTo>
                  <a:pt x="6866102" y="1718753"/>
                  <a:pt x="6895040" y="1686194"/>
                  <a:pt x="6895040" y="1648235"/>
                </a:cubicBezTo>
                <a:lnTo>
                  <a:pt x="6895040" y="1579903"/>
                </a:lnTo>
                <a:lnTo>
                  <a:pt x="6824980" y="1579903"/>
                </a:lnTo>
                <a:lnTo>
                  <a:pt x="6824980" y="1152261"/>
                </a:lnTo>
                <a:lnTo>
                  <a:pt x="8620323" y="1152261"/>
                </a:lnTo>
                <a:cubicBezTo>
                  <a:pt x="8661001" y="1152261"/>
                  <a:pt x="8694000" y="1185404"/>
                  <a:pt x="8694000" y="1226285"/>
                </a:cubicBezTo>
                <a:lnTo>
                  <a:pt x="8694000" y="6476699"/>
                </a:lnTo>
                <a:lnTo>
                  <a:pt x="5016838" y="6476699"/>
                </a:lnTo>
                <a:cubicBezTo>
                  <a:pt x="4976121" y="6476699"/>
                  <a:pt x="4943122" y="6443600"/>
                  <a:pt x="4943122" y="6402687"/>
                </a:cubicBezTo>
                <a:lnTo>
                  <a:pt x="4943122" y="74024"/>
                </a:lnTo>
                <a:cubicBezTo>
                  <a:pt x="4943122" y="33143"/>
                  <a:pt x="4976121" y="0"/>
                  <a:pt x="5016838" y="0"/>
                </a:cubicBezTo>
                <a:close/>
                <a:moveTo>
                  <a:pt x="4347323" y="0"/>
                </a:moveTo>
                <a:lnTo>
                  <a:pt x="4347469" y="0"/>
                </a:lnTo>
                <a:cubicBezTo>
                  <a:pt x="4652114" y="0"/>
                  <a:pt x="4899094" y="248006"/>
                  <a:pt x="4899094" y="553937"/>
                </a:cubicBezTo>
                <a:lnTo>
                  <a:pt x="4899094" y="554083"/>
                </a:lnTo>
                <a:cubicBezTo>
                  <a:pt x="4899094" y="860013"/>
                  <a:pt x="4652114" y="1108019"/>
                  <a:pt x="4347469" y="1108019"/>
                </a:cubicBezTo>
                <a:lnTo>
                  <a:pt x="4347323" y="1108019"/>
                </a:lnTo>
                <a:cubicBezTo>
                  <a:pt x="4042665" y="1108019"/>
                  <a:pt x="3795698" y="860013"/>
                  <a:pt x="3795698" y="554083"/>
                </a:cubicBezTo>
                <a:lnTo>
                  <a:pt x="3795698" y="553937"/>
                </a:lnTo>
                <a:cubicBezTo>
                  <a:pt x="3795698" y="248006"/>
                  <a:pt x="4042665" y="0"/>
                  <a:pt x="4347323" y="0"/>
                </a:cubicBezTo>
                <a:close/>
                <a:moveTo>
                  <a:pt x="0" y="0"/>
                </a:moveTo>
                <a:lnTo>
                  <a:pt x="3677745" y="0"/>
                </a:lnTo>
                <a:cubicBezTo>
                  <a:pt x="3718462" y="0"/>
                  <a:pt x="3751460" y="33143"/>
                  <a:pt x="3751460" y="74024"/>
                </a:cubicBezTo>
                <a:lnTo>
                  <a:pt x="3751460" y="1033995"/>
                </a:lnTo>
                <a:cubicBezTo>
                  <a:pt x="3751460" y="1074876"/>
                  <a:pt x="3718462" y="1108019"/>
                  <a:pt x="3677745" y="1108019"/>
                </a:cubicBezTo>
                <a:lnTo>
                  <a:pt x="2320491" y="1108019"/>
                </a:lnTo>
                <a:lnTo>
                  <a:pt x="2320637" y="1107873"/>
                </a:lnTo>
                <a:cubicBezTo>
                  <a:pt x="2308427" y="1107873"/>
                  <a:pt x="2298540" y="1117803"/>
                  <a:pt x="2298540" y="1130064"/>
                </a:cubicBezTo>
                <a:cubicBezTo>
                  <a:pt x="2298540" y="1142331"/>
                  <a:pt x="2308427" y="1152261"/>
                  <a:pt x="2320637" y="1152261"/>
                </a:cubicBezTo>
                <a:lnTo>
                  <a:pt x="3677891" y="1152261"/>
                </a:lnTo>
                <a:cubicBezTo>
                  <a:pt x="3718600" y="1152261"/>
                  <a:pt x="3751606" y="1185404"/>
                  <a:pt x="3751606" y="1226285"/>
                </a:cubicBezTo>
                <a:lnTo>
                  <a:pt x="3751606" y="6402560"/>
                </a:lnTo>
                <a:cubicBezTo>
                  <a:pt x="3751606" y="6443410"/>
                  <a:pt x="3718600" y="6476572"/>
                  <a:pt x="3677891" y="6476572"/>
                </a:cubicBezTo>
                <a:lnTo>
                  <a:pt x="0" y="6476572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000" y="3124199"/>
            <a:ext cx="2889112" cy="3705789"/>
          </a:xfrm>
        </p:spPr>
        <p:txBody>
          <a:bodyPr anchor="b"/>
          <a:lstStyle>
            <a:lvl1pPr marL="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6" name="DO">
            <a:extLst>
              <a:ext uri="{FF2B5EF4-FFF2-40B4-BE49-F238E27FC236}">
                <a16:creationId xmlns:a16="http://schemas.microsoft.com/office/drawing/2014/main" id="{47C763C8-4934-97C2-C5FB-5D11058EC2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000" y="374400"/>
            <a:ext cx="341379" cy="180000"/>
          </a:xfrm>
          <a:prstGeom prst="rect">
            <a:avLst/>
          </a:prstGeom>
        </p:spPr>
      </p:pic>
      <p:pic>
        <p:nvPicPr>
          <p:cNvPr id="7" name="THINGS">
            <a:extLst>
              <a:ext uri="{FF2B5EF4-FFF2-40B4-BE49-F238E27FC236}">
                <a16:creationId xmlns:a16="http://schemas.microsoft.com/office/drawing/2014/main" id="{FBB2B412-1023-2E2F-E7E3-DC00F85AA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4192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hite BG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580A653-F89A-FE5F-4C2E-B1B5762A34D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6578" y="191950"/>
            <a:ext cx="8694000" cy="6476699"/>
          </a:xfrm>
          <a:custGeom>
            <a:avLst/>
            <a:gdLst>
              <a:gd name="connsiteX0" fmla="*/ 1699365 w 8694000"/>
              <a:gd name="connsiteY0" fmla="*/ 1579903 h 6476699"/>
              <a:gd name="connsiteX1" fmla="*/ 1699365 w 8694000"/>
              <a:gd name="connsiteY1" fmla="*/ 1720652 h 6476699"/>
              <a:gd name="connsiteX2" fmla="*/ 1919786 w 8694000"/>
              <a:gd name="connsiteY2" fmla="*/ 1720652 h 6476699"/>
              <a:gd name="connsiteX3" fmla="*/ 1989865 w 8694000"/>
              <a:gd name="connsiteY3" fmla="*/ 1650274 h 6476699"/>
              <a:gd name="connsiteX4" fmla="*/ 1919786 w 8694000"/>
              <a:gd name="connsiteY4" fmla="*/ 1579903 h 6476699"/>
              <a:gd name="connsiteX5" fmla="*/ 3869413 w 8694000"/>
              <a:gd name="connsiteY5" fmla="*/ 1152260 h 6476699"/>
              <a:gd name="connsiteX6" fmla="*/ 4825378 w 8694000"/>
              <a:gd name="connsiteY6" fmla="*/ 1152260 h 6476699"/>
              <a:gd name="connsiteX7" fmla="*/ 4899094 w 8694000"/>
              <a:gd name="connsiteY7" fmla="*/ 1226278 h 6476699"/>
              <a:gd name="connsiteX8" fmla="*/ 4899094 w 8694000"/>
              <a:gd name="connsiteY8" fmla="*/ 6402559 h 6476699"/>
              <a:gd name="connsiteX9" fmla="*/ 4825378 w 8694000"/>
              <a:gd name="connsiteY9" fmla="*/ 6476571 h 6476699"/>
              <a:gd name="connsiteX10" fmla="*/ 3869413 w 8694000"/>
              <a:gd name="connsiteY10" fmla="*/ 6476571 h 6476699"/>
              <a:gd name="connsiteX11" fmla="*/ 3795698 w 8694000"/>
              <a:gd name="connsiteY11" fmla="*/ 6402559 h 6476699"/>
              <a:gd name="connsiteX12" fmla="*/ 3795698 w 8694000"/>
              <a:gd name="connsiteY12" fmla="*/ 1226278 h 6476699"/>
              <a:gd name="connsiteX13" fmla="*/ 3869413 w 8694000"/>
              <a:gd name="connsiteY13" fmla="*/ 1152260 h 6476699"/>
              <a:gd name="connsiteX14" fmla="*/ 1699365 w 8694000"/>
              <a:gd name="connsiteY14" fmla="*/ 724467 h 6476699"/>
              <a:gd name="connsiteX15" fmla="*/ 1699365 w 8694000"/>
              <a:gd name="connsiteY15" fmla="*/ 865216 h 6476699"/>
              <a:gd name="connsiteX16" fmla="*/ 1919786 w 8694000"/>
              <a:gd name="connsiteY16" fmla="*/ 865216 h 6476699"/>
              <a:gd name="connsiteX17" fmla="*/ 1989865 w 8694000"/>
              <a:gd name="connsiteY17" fmla="*/ 794844 h 6476699"/>
              <a:gd name="connsiteX18" fmla="*/ 1919786 w 8694000"/>
              <a:gd name="connsiteY18" fmla="*/ 724467 h 6476699"/>
              <a:gd name="connsiteX19" fmla="*/ 5016838 w 8694000"/>
              <a:gd name="connsiteY19" fmla="*/ 0 h 6476699"/>
              <a:gd name="connsiteX20" fmla="*/ 8694000 w 8694000"/>
              <a:gd name="connsiteY20" fmla="*/ 0 h 6476699"/>
              <a:gd name="connsiteX21" fmla="*/ 8694000 w 8694000"/>
              <a:gd name="connsiteY21" fmla="*/ 1033702 h 6476699"/>
              <a:gd name="connsiteX22" fmla="*/ 8620323 w 8694000"/>
              <a:gd name="connsiteY22" fmla="*/ 1107727 h 6476699"/>
              <a:gd name="connsiteX23" fmla="*/ 6895040 w 8694000"/>
              <a:gd name="connsiteY23" fmla="*/ 1107727 h 6476699"/>
              <a:gd name="connsiteX24" fmla="*/ 6895040 w 8694000"/>
              <a:gd name="connsiteY24" fmla="*/ 794698 h 6476699"/>
              <a:gd name="connsiteX25" fmla="*/ 6821616 w 8694000"/>
              <a:gd name="connsiteY25" fmla="*/ 724320 h 6476699"/>
              <a:gd name="connsiteX26" fmla="*/ 6754858 w 8694000"/>
              <a:gd name="connsiteY26" fmla="*/ 796598 h 6476699"/>
              <a:gd name="connsiteX27" fmla="*/ 6754858 w 8694000"/>
              <a:gd name="connsiteY27" fmla="*/ 1650128 h 6476699"/>
              <a:gd name="connsiteX28" fmla="*/ 6828343 w 8694000"/>
              <a:gd name="connsiteY28" fmla="*/ 1720506 h 6476699"/>
              <a:gd name="connsiteX29" fmla="*/ 6895040 w 8694000"/>
              <a:gd name="connsiteY29" fmla="*/ 1648235 h 6476699"/>
              <a:gd name="connsiteX30" fmla="*/ 6895040 w 8694000"/>
              <a:gd name="connsiteY30" fmla="*/ 1579903 h 6476699"/>
              <a:gd name="connsiteX31" fmla="*/ 6824980 w 8694000"/>
              <a:gd name="connsiteY31" fmla="*/ 1579903 h 6476699"/>
              <a:gd name="connsiteX32" fmla="*/ 6824980 w 8694000"/>
              <a:gd name="connsiteY32" fmla="*/ 1152261 h 6476699"/>
              <a:gd name="connsiteX33" fmla="*/ 8620323 w 8694000"/>
              <a:gd name="connsiteY33" fmla="*/ 1152261 h 6476699"/>
              <a:gd name="connsiteX34" fmla="*/ 8694000 w 8694000"/>
              <a:gd name="connsiteY34" fmla="*/ 1226285 h 6476699"/>
              <a:gd name="connsiteX35" fmla="*/ 8694000 w 8694000"/>
              <a:gd name="connsiteY35" fmla="*/ 6476699 h 6476699"/>
              <a:gd name="connsiteX36" fmla="*/ 5016838 w 8694000"/>
              <a:gd name="connsiteY36" fmla="*/ 6476699 h 6476699"/>
              <a:gd name="connsiteX37" fmla="*/ 4943122 w 8694000"/>
              <a:gd name="connsiteY37" fmla="*/ 6402687 h 6476699"/>
              <a:gd name="connsiteX38" fmla="*/ 4943122 w 8694000"/>
              <a:gd name="connsiteY38" fmla="*/ 74024 h 6476699"/>
              <a:gd name="connsiteX39" fmla="*/ 5016838 w 8694000"/>
              <a:gd name="connsiteY39" fmla="*/ 0 h 6476699"/>
              <a:gd name="connsiteX40" fmla="*/ 4347323 w 8694000"/>
              <a:gd name="connsiteY40" fmla="*/ 0 h 6476699"/>
              <a:gd name="connsiteX41" fmla="*/ 4347469 w 8694000"/>
              <a:gd name="connsiteY41" fmla="*/ 0 h 6476699"/>
              <a:gd name="connsiteX42" fmla="*/ 4899094 w 8694000"/>
              <a:gd name="connsiteY42" fmla="*/ 553937 h 6476699"/>
              <a:gd name="connsiteX43" fmla="*/ 4899094 w 8694000"/>
              <a:gd name="connsiteY43" fmla="*/ 554083 h 6476699"/>
              <a:gd name="connsiteX44" fmla="*/ 4347469 w 8694000"/>
              <a:gd name="connsiteY44" fmla="*/ 1108019 h 6476699"/>
              <a:gd name="connsiteX45" fmla="*/ 4347323 w 8694000"/>
              <a:gd name="connsiteY45" fmla="*/ 1108019 h 6476699"/>
              <a:gd name="connsiteX46" fmla="*/ 3795698 w 8694000"/>
              <a:gd name="connsiteY46" fmla="*/ 554083 h 6476699"/>
              <a:gd name="connsiteX47" fmla="*/ 3795698 w 8694000"/>
              <a:gd name="connsiteY47" fmla="*/ 553937 h 6476699"/>
              <a:gd name="connsiteX48" fmla="*/ 4347323 w 8694000"/>
              <a:gd name="connsiteY48" fmla="*/ 0 h 6476699"/>
              <a:gd name="connsiteX49" fmla="*/ 0 w 8694000"/>
              <a:gd name="connsiteY49" fmla="*/ 0 h 6476699"/>
              <a:gd name="connsiteX50" fmla="*/ 3677745 w 8694000"/>
              <a:gd name="connsiteY50" fmla="*/ 0 h 6476699"/>
              <a:gd name="connsiteX51" fmla="*/ 3751460 w 8694000"/>
              <a:gd name="connsiteY51" fmla="*/ 74024 h 6476699"/>
              <a:gd name="connsiteX52" fmla="*/ 3751460 w 8694000"/>
              <a:gd name="connsiteY52" fmla="*/ 1033995 h 6476699"/>
              <a:gd name="connsiteX53" fmla="*/ 3677745 w 8694000"/>
              <a:gd name="connsiteY53" fmla="*/ 1108019 h 6476699"/>
              <a:gd name="connsiteX54" fmla="*/ 2320491 w 8694000"/>
              <a:gd name="connsiteY54" fmla="*/ 1108019 h 6476699"/>
              <a:gd name="connsiteX55" fmla="*/ 2320637 w 8694000"/>
              <a:gd name="connsiteY55" fmla="*/ 1107873 h 6476699"/>
              <a:gd name="connsiteX56" fmla="*/ 2298540 w 8694000"/>
              <a:gd name="connsiteY56" fmla="*/ 1130064 h 6476699"/>
              <a:gd name="connsiteX57" fmla="*/ 2320637 w 8694000"/>
              <a:gd name="connsiteY57" fmla="*/ 1152261 h 6476699"/>
              <a:gd name="connsiteX58" fmla="*/ 3677891 w 8694000"/>
              <a:gd name="connsiteY58" fmla="*/ 1152261 h 6476699"/>
              <a:gd name="connsiteX59" fmla="*/ 3751606 w 8694000"/>
              <a:gd name="connsiteY59" fmla="*/ 1226285 h 6476699"/>
              <a:gd name="connsiteX60" fmla="*/ 3751606 w 8694000"/>
              <a:gd name="connsiteY60" fmla="*/ 6402560 h 6476699"/>
              <a:gd name="connsiteX61" fmla="*/ 3677891 w 8694000"/>
              <a:gd name="connsiteY61" fmla="*/ 6476572 h 6476699"/>
              <a:gd name="connsiteX62" fmla="*/ 0 w 8694000"/>
              <a:gd name="connsiteY62" fmla="*/ 6476572 h 647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94000" h="6476699">
                <a:moveTo>
                  <a:pt x="1699365" y="1579903"/>
                </a:moveTo>
                <a:lnTo>
                  <a:pt x="1699365" y="1720652"/>
                </a:lnTo>
                <a:lnTo>
                  <a:pt x="1919786" y="1720652"/>
                </a:lnTo>
                <a:cubicBezTo>
                  <a:pt x="1958459" y="1720652"/>
                  <a:pt x="1989865" y="1689116"/>
                  <a:pt x="1989865" y="1650274"/>
                </a:cubicBezTo>
                <a:cubicBezTo>
                  <a:pt x="1989865" y="1611439"/>
                  <a:pt x="1958459" y="1579903"/>
                  <a:pt x="1919786" y="1579903"/>
                </a:cubicBezTo>
                <a:close/>
                <a:moveTo>
                  <a:pt x="3869413" y="1152260"/>
                </a:moveTo>
                <a:lnTo>
                  <a:pt x="4825378" y="1152260"/>
                </a:lnTo>
                <a:cubicBezTo>
                  <a:pt x="4866088" y="1152260"/>
                  <a:pt x="4899094" y="1185397"/>
                  <a:pt x="4899094" y="1226278"/>
                </a:cubicBezTo>
                <a:lnTo>
                  <a:pt x="4899094" y="6402559"/>
                </a:lnTo>
                <a:cubicBezTo>
                  <a:pt x="4899094" y="6443409"/>
                  <a:pt x="4866088" y="6476571"/>
                  <a:pt x="4825378" y="6476571"/>
                </a:cubicBezTo>
                <a:lnTo>
                  <a:pt x="3869413" y="6476571"/>
                </a:lnTo>
                <a:cubicBezTo>
                  <a:pt x="3828691" y="6476571"/>
                  <a:pt x="3795698" y="6443409"/>
                  <a:pt x="3795698" y="6402559"/>
                </a:cubicBezTo>
                <a:lnTo>
                  <a:pt x="3795698" y="1226278"/>
                </a:lnTo>
                <a:cubicBezTo>
                  <a:pt x="3795698" y="1185397"/>
                  <a:pt x="3828691" y="1152260"/>
                  <a:pt x="3869413" y="1152260"/>
                </a:cubicBezTo>
                <a:close/>
                <a:moveTo>
                  <a:pt x="1699365" y="724467"/>
                </a:moveTo>
                <a:lnTo>
                  <a:pt x="1699365" y="865216"/>
                </a:lnTo>
                <a:lnTo>
                  <a:pt x="1919786" y="865216"/>
                </a:lnTo>
                <a:cubicBezTo>
                  <a:pt x="1958459" y="865216"/>
                  <a:pt x="1989865" y="833680"/>
                  <a:pt x="1989865" y="794844"/>
                </a:cubicBezTo>
                <a:cubicBezTo>
                  <a:pt x="1989865" y="756009"/>
                  <a:pt x="1958459" y="724467"/>
                  <a:pt x="1919786" y="724467"/>
                </a:cubicBezTo>
                <a:close/>
                <a:moveTo>
                  <a:pt x="5016838" y="0"/>
                </a:moveTo>
                <a:lnTo>
                  <a:pt x="8694000" y="0"/>
                </a:lnTo>
                <a:lnTo>
                  <a:pt x="8694000" y="1033702"/>
                </a:lnTo>
                <a:cubicBezTo>
                  <a:pt x="8694000" y="1074583"/>
                  <a:pt x="8661001" y="1107727"/>
                  <a:pt x="8620323" y="1107727"/>
                </a:cubicBezTo>
                <a:lnTo>
                  <a:pt x="6895040" y="1107727"/>
                </a:lnTo>
                <a:lnTo>
                  <a:pt x="6895040" y="794698"/>
                </a:lnTo>
                <a:cubicBezTo>
                  <a:pt x="6895040" y="754694"/>
                  <a:pt x="6861914" y="722427"/>
                  <a:pt x="6821616" y="724320"/>
                </a:cubicBezTo>
                <a:cubicBezTo>
                  <a:pt x="6783794" y="726074"/>
                  <a:pt x="6754858" y="758633"/>
                  <a:pt x="6754858" y="796598"/>
                </a:cubicBezTo>
                <a:lnTo>
                  <a:pt x="6754858" y="1650128"/>
                </a:lnTo>
                <a:cubicBezTo>
                  <a:pt x="6754858" y="1690139"/>
                  <a:pt x="6788046" y="1722406"/>
                  <a:pt x="6828343" y="1720506"/>
                </a:cubicBezTo>
                <a:cubicBezTo>
                  <a:pt x="6866102" y="1718753"/>
                  <a:pt x="6895040" y="1686194"/>
                  <a:pt x="6895040" y="1648235"/>
                </a:cubicBezTo>
                <a:lnTo>
                  <a:pt x="6895040" y="1579903"/>
                </a:lnTo>
                <a:lnTo>
                  <a:pt x="6824980" y="1579903"/>
                </a:lnTo>
                <a:lnTo>
                  <a:pt x="6824980" y="1152261"/>
                </a:lnTo>
                <a:lnTo>
                  <a:pt x="8620323" y="1152261"/>
                </a:lnTo>
                <a:cubicBezTo>
                  <a:pt x="8661001" y="1152261"/>
                  <a:pt x="8694000" y="1185404"/>
                  <a:pt x="8694000" y="1226285"/>
                </a:cubicBezTo>
                <a:lnTo>
                  <a:pt x="8694000" y="6476699"/>
                </a:lnTo>
                <a:lnTo>
                  <a:pt x="5016838" y="6476699"/>
                </a:lnTo>
                <a:cubicBezTo>
                  <a:pt x="4976121" y="6476699"/>
                  <a:pt x="4943122" y="6443600"/>
                  <a:pt x="4943122" y="6402687"/>
                </a:cubicBezTo>
                <a:lnTo>
                  <a:pt x="4943122" y="74024"/>
                </a:lnTo>
                <a:cubicBezTo>
                  <a:pt x="4943122" y="33143"/>
                  <a:pt x="4976121" y="0"/>
                  <a:pt x="5016838" y="0"/>
                </a:cubicBezTo>
                <a:close/>
                <a:moveTo>
                  <a:pt x="4347323" y="0"/>
                </a:moveTo>
                <a:lnTo>
                  <a:pt x="4347469" y="0"/>
                </a:lnTo>
                <a:cubicBezTo>
                  <a:pt x="4652114" y="0"/>
                  <a:pt x="4899094" y="248006"/>
                  <a:pt x="4899094" y="553937"/>
                </a:cubicBezTo>
                <a:lnTo>
                  <a:pt x="4899094" y="554083"/>
                </a:lnTo>
                <a:cubicBezTo>
                  <a:pt x="4899094" y="860013"/>
                  <a:pt x="4652114" y="1108019"/>
                  <a:pt x="4347469" y="1108019"/>
                </a:cubicBezTo>
                <a:lnTo>
                  <a:pt x="4347323" y="1108019"/>
                </a:lnTo>
                <a:cubicBezTo>
                  <a:pt x="4042665" y="1108019"/>
                  <a:pt x="3795698" y="860013"/>
                  <a:pt x="3795698" y="554083"/>
                </a:cubicBezTo>
                <a:lnTo>
                  <a:pt x="3795698" y="553937"/>
                </a:lnTo>
                <a:cubicBezTo>
                  <a:pt x="3795698" y="248006"/>
                  <a:pt x="4042665" y="0"/>
                  <a:pt x="4347323" y="0"/>
                </a:cubicBezTo>
                <a:close/>
                <a:moveTo>
                  <a:pt x="0" y="0"/>
                </a:moveTo>
                <a:lnTo>
                  <a:pt x="3677745" y="0"/>
                </a:lnTo>
                <a:cubicBezTo>
                  <a:pt x="3718462" y="0"/>
                  <a:pt x="3751460" y="33143"/>
                  <a:pt x="3751460" y="74024"/>
                </a:cubicBezTo>
                <a:lnTo>
                  <a:pt x="3751460" y="1033995"/>
                </a:lnTo>
                <a:cubicBezTo>
                  <a:pt x="3751460" y="1074876"/>
                  <a:pt x="3718462" y="1108019"/>
                  <a:pt x="3677745" y="1108019"/>
                </a:cubicBezTo>
                <a:lnTo>
                  <a:pt x="2320491" y="1108019"/>
                </a:lnTo>
                <a:lnTo>
                  <a:pt x="2320637" y="1107873"/>
                </a:lnTo>
                <a:cubicBezTo>
                  <a:pt x="2308427" y="1107873"/>
                  <a:pt x="2298540" y="1117803"/>
                  <a:pt x="2298540" y="1130064"/>
                </a:cubicBezTo>
                <a:cubicBezTo>
                  <a:pt x="2298540" y="1142331"/>
                  <a:pt x="2308427" y="1152261"/>
                  <a:pt x="2320637" y="1152261"/>
                </a:cubicBezTo>
                <a:lnTo>
                  <a:pt x="3677891" y="1152261"/>
                </a:lnTo>
                <a:cubicBezTo>
                  <a:pt x="3718600" y="1152261"/>
                  <a:pt x="3751606" y="1185404"/>
                  <a:pt x="3751606" y="1226285"/>
                </a:cubicBezTo>
                <a:lnTo>
                  <a:pt x="3751606" y="6402560"/>
                </a:lnTo>
                <a:cubicBezTo>
                  <a:pt x="3751606" y="6443410"/>
                  <a:pt x="3718600" y="6476572"/>
                  <a:pt x="3677891" y="6476572"/>
                </a:cubicBezTo>
                <a:lnTo>
                  <a:pt x="0" y="647657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504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000" y="3124199"/>
            <a:ext cx="2889112" cy="3705789"/>
          </a:xfrm>
        </p:spPr>
        <p:txBody>
          <a:bodyPr anchor="b"/>
          <a:lstStyle>
            <a:lvl1pPr marL="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509290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93733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271368-79E3-CFE5-757B-D0CD29F7EA7C}"/>
              </a:ext>
            </a:extLst>
          </p:cNvPr>
          <p:cNvSpPr/>
          <p:nvPr userDrawn="1"/>
        </p:nvSpPr>
        <p:spPr>
          <a:xfrm>
            <a:off x="3306578" y="191951"/>
            <a:ext cx="8694000" cy="6476699"/>
          </a:xfrm>
          <a:custGeom>
            <a:avLst/>
            <a:gdLst>
              <a:gd name="connsiteX0" fmla="*/ 1699365 w 8694000"/>
              <a:gd name="connsiteY0" fmla="*/ 1579903 h 6476699"/>
              <a:gd name="connsiteX1" fmla="*/ 1699365 w 8694000"/>
              <a:gd name="connsiteY1" fmla="*/ 1720652 h 6476699"/>
              <a:gd name="connsiteX2" fmla="*/ 1919786 w 8694000"/>
              <a:gd name="connsiteY2" fmla="*/ 1720652 h 6476699"/>
              <a:gd name="connsiteX3" fmla="*/ 1989865 w 8694000"/>
              <a:gd name="connsiteY3" fmla="*/ 1650274 h 6476699"/>
              <a:gd name="connsiteX4" fmla="*/ 1919786 w 8694000"/>
              <a:gd name="connsiteY4" fmla="*/ 1579903 h 6476699"/>
              <a:gd name="connsiteX5" fmla="*/ 3869413 w 8694000"/>
              <a:gd name="connsiteY5" fmla="*/ 1152260 h 6476699"/>
              <a:gd name="connsiteX6" fmla="*/ 4825378 w 8694000"/>
              <a:gd name="connsiteY6" fmla="*/ 1152260 h 6476699"/>
              <a:gd name="connsiteX7" fmla="*/ 4899094 w 8694000"/>
              <a:gd name="connsiteY7" fmla="*/ 1226278 h 6476699"/>
              <a:gd name="connsiteX8" fmla="*/ 4899094 w 8694000"/>
              <a:gd name="connsiteY8" fmla="*/ 6402559 h 6476699"/>
              <a:gd name="connsiteX9" fmla="*/ 4825378 w 8694000"/>
              <a:gd name="connsiteY9" fmla="*/ 6476571 h 6476699"/>
              <a:gd name="connsiteX10" fmla="*/ 3869413 w 8694000"/>
              <a:gd name="connsiteY10" fmla="*/ 6476571 h 6476699"/>
              <a:gd name="connsiteX11" fmla="*/ 3795698 w 8694000"/>
              <a:gd name="connsiteY11" fmla="*/ 6402559 h 6476699"/>
              <a:gd name="connsiteX12" fmla="*/ 3795698 w 8694000"/>
              <a:gd name="connsiteY12" fmla="*/ 1226278 h 6476699"/>
              <a:gd name="connsiteX13" fmla="*/ 3869413 w 8694000"/>
              <a:gd name="connsiteY13" fmla="*/ 1152260 h 6476699"/>
              <a:gd name="connsiteX14" fmla="*/ 1699365 w 8694000"/>
              <a:gd name="connsiteY14" fmla="*/ 724467 h 6476699"/>
              <a:gd name="connsiteX15" fmla="*/ 1699365 w 8694000"/>
              <a:gd name="connsiteY15" fmla="*/ 865216 h 6476699"/>
              <a:gd name="connsiteX16" fmla="*/ 1919786 w 8694000"/>
              <a:gd name="connsiteY16" fmla="*/ 865216 h 6476699"/>
              <a:gd name="connsiteX17" fmla="*/ 1989865 w 8694000"/>
              <a:gd name="connsiteY17" fmla="*/ 794844 h 6476699"/>
              <a:gd name="connsiteX18" fmla="*/ 1919786 w 8694000"/>
              <a:gd name="connsiteY18" fmla="*/ 724467 h 6476699"/>
              <a:gd name="connsiteX19" fmla="*/ 5016838 w 8694000"/>
              <a:gd name="connsiteY19" fmla="*/ 0 h 6476699"/>
              <a:gd name="connsiteX20" fmla="*/ 8694000 w 8694000"/>
              <a:gd name="connsiteY20" fmla="*/ 0 h 6476699"/>
              <a:gd name="connsiteX21" fmla="*/ 8694000 w 8694000"/>
              <a:gd name="connsiteY21" fmla="*/ 1033702 h 6476699"/>
              <a:gd name="connsiteX22" fmla="*/ 8620323 w 8694000"/>
              <a:gd name="connsiteY22" fmla="*/ 1107727 h 6476699"/>
              <a:gd name="connsiteX23" fmla="*/ 6895040 w 8694000"/>
              <a:gd name="connsiteY23" fmla="*/ 1107727 h 6476699"/>
              <a:gd name="connsiteX24" fmla="*/ 6895040 w 8694000"/>
              <a:gd name="connsiteY24" fmla="*/ 794698 h 6476699"/>
              <a:gd name="connsiteX25" fmla="*/ 6821616 w 8694000"/>
              <a:gd name="connsiteY25" fmla="*/ 724320 h 6476699"/>
              <a:gd name="connsiteX26" fmla="*/ 6754858 w 8694000"/>
              <a:gd name="connsiteY26" fmla="*/ 796598 h 6476699"/>
              <a:gd name="connsiteX27" fmla="*/ 6754858 w 8694000"/>
              <a:gd name="connsiteY27" fmla="*/ 1650128 h 6476699"/>
              <a:gd name="connsiteX28" fmla="*/ 6828343 w 8694000"/>
              <a:gd name="connsiteY28" fmla="*/ 1720506 h 6476699"/>
              <a:gd name="connsiteX29" fmla="*/ 6895040 w 8694000"/>
              <a:gd name="connsiteY29" fmla="*/ 1648235 h 6476699"/>
              <a:gd name="connsiteX30" fmla="*/ 6895040 w 8694000"/>
              <a:gd name="connsiteY30" fmla="*/ 1579903 h 6476699"/>
              <a:gd name="connsiteX31" fmla="*/ 6824980 w 8694000"/>
              <a:gd name="connsiteY31" fmla="*/ 1579903 h 6476699"/>
              <a:gd name="connsiteX32" fmla="*/ 6824980 w 8694000"/>
              <a:gd name="connsiteY32" fmla="*/ 1152261 h 6476699"/>
              <a:gd name="connsiteX33" fmla="*/ 8620323 w 8694000"/>
              <a:gd name="connsiteY33" fmla="*/ 1152261 h 6476699"/>
              <a:gd name="connsiteX34" fmla="*/ 8694000 w 8694000"/>
              <a:gd name="connsiteY34" fmla="*/ 1226285 h 6476699"/>
              <a:gd name="connsiteX35" fmla="*/ 8694000 w 8694000"/>
              <a:gd name="connsiteY35" fmla="*/ 6476699 h 6476699"/>
              <a:gd name="connsiteX36" fmla="*/ 5016838 w 8694000"/>
              <a:gd name="connsiteY36" fmla="*/ 6476699 h 6476699"/>
              <a:gd name="connsiteX37" fmla="*/ 4943122 w 8694000"/>
              <a:gd name="connsiteY37" fmla="*/ 6402687 h 6476699"/>
              <a:gd name="connsiteX38" fmla="*/ 4943122 w 8694000"/>
              <a:gd name="connsiteY38" fmla="*/ 74024 h 6476699"/>
              <a:gd name="connsiteX39" fmla="*/ 5016838 w 8694000"/>
              <a:gd name="connsiteY39" fmla="*/ 0 h 6476699"/>
              <a:gd name="connsiteX40" fmla="*/ 4347323 w 8694000"/>
              <a:gd name="connsiteY40" fmla="*/ 0 h 6476699"/>
              <a:gd name="connsiteX41" fmla="*/ 4347469 w 8694000"/>
              <a:gd name="connsiteY41" fmla="*/ 0 h 6476699"/>
              <a:gd name="connsiteX42" fmla="*/ 4899094 w 8694000"/>
              <a:gd name="connsiteY42" fmla="*/ 553937 h 6476699"/>
              <a:gd name="connsiteX43" fmla="*/ 4899094 w 8694000"/>
              <a:gd name="connsiteY43" fmla="*/ 554083 h 6476699"/>
              <a:gd name="connsiteX44" fmla="*/ 4347469 w 8694000"/>
              <a:gd name="connsiteY44" fmla="*/ 1108019 h 6476699"/>
              <a:gd name="connsiteX45" fmla="*/ 4347323 w 8694000"/>
              <a:gd name="connsiteY45" fmla="*/ 1108019 h 6476699"/>
              <a:gd name="connsiteX46" fmla="*/ 3795698 w 8694000"/>
              <a:gd name="connsiteY46" fmla="*/ 554083 h 6476699"/>
              <a:gd name="connsiteX47" fmla="*/ 3795698 w 8694000"/>
              <a:gd name="connsiteY47" fmla="*/ 553937 h 6476699"/>
              <a:gd name="connsiteX48" fmla="*/ 4347323 w 8694000"/>
              <a:gd name="connsiteY48" fmla="*/ 0 h 6476699"/>
              <a:gd name="connsiteX49" fmla="*/ 0 w 8694000"/>
              <a:gd name="connsiteY49" fmla="*/ 0 h 6476699"/>
              <a:gd name="connsiteX50" fmla="*/ 3677745 w 8694000"/>
              <a:gd name="connsiteY50" fmla="*/ 0 h 6476699"/>
              <a:gd name="connsiteX51" fmla="*/ 3751460 w 8694000"/>
              <a:gd name="connsiteY51" fmla="*/ 74024 h 6476699"/>
              <a:gd name="connsiteX52" fmla="*/ 3751460 w 8694000"/>
              <a:gd name="connsiteY52" fmla="*/ 1033995 h 6476699"/>
              <a:gd name="connsiteX53" fmla="*/ 3677745 w 8694000"/>
              <a:gd name="connsiteY53" fmla="*/ 1108019 h 6476699"/>
              <a:gd name="connsiteX54" fmla="*/ 2320491 w 8694000"/>
              <a:gd name="connsiteY54" fmla="*/ 1108019 h 6476699"/>
              <a:gd name="connsiteX55" fmla="*/ 2320637 w 8694000"/>
              <a:gd name="connsiteY55" fmla="*/ 1107873 h 6476699"/>
              <a:gd name="connsiteX56" fmla="*/ 2298540 w 8694000"/>
              <a:gd name="connsiteY56" fmla="*/ 1130064 h 6476699"/>
              <a:gd name="connsiteX57" fmla="*/ 2320637 w 8694000"/>
              <a:gd name="connsiteY57" fmla="*/ 1152261 h 6476699"/>
              <a:gd name="connsiteX58" fmla="*/ 3677891 w 8694000"/>
              <a:gd name="connsiteY58" fmla="*/ 1152261 h 6476699"/>
              <a:gd name="connsiteX59" fmla="*/ 3751606 w 8694000"/>
              <a:gd name="connsiteY59" fmla="*/ 1226285 h 6476699"/>
              <a:gd name="connsiteX60" fmla="*/ 3751606 w 8694000"/>
              <a:gd name="connsiteY60" fmla="*/ 6402560 h 6476699"/>
              <a:gd name="connsiteX61" fmla="*/ 3677891 w 8694000"/>
              <a:gd name="connsiteY61" fmla="*/ 6476572 h 6476699"/>
              <a:gd name="connsiteX62" fmla="*/ 0 w 8694000"/>
              <a:gd name="connsiteY62" fmla="*/ 6476572 h 647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94000" h="6476699">
                <a:moveTo>
                  <a:pt x="1699365" y="1579903"/>
                </a:moveTo>
                <a:lnTo>
                  <a:pt x="1699365" y="1720652"/>
                </a:lnTo>
                <a:lnTo>
                  <a:pt x="1919786" y="1720652"/>
                </a:lnTo>
                <a:cubicBezTo>
                  <a:pt x="1958459" y="1720652"/>
                  <a:pt x="1989865" y="1689116"/>
                  <a:pt x="1989865" y="1650274"/>
                </a:cubicBezTo>
                <a:cubicBezTo>
                  <a:pt x="1989865" y="1611439"/>
                  <a:pt x="1958459" y="1579903"/>
                  <a:pt x="1919786" y="1579903"/>
                </a:cubicBezTo>
                <a:close/>
                <a:moveTo>
                  <a:pt x="3869413" y="1152260"/>
                </a:moveTo>
                <a:lnTo>
                  <a:pt x="4825378" y="1152260"/>
                </a:lnTo>
                <a:cubicBezTo>
                  <a:pt x="4866088" y="1152260"/>
                  <a:pt x="4899094" y="1185397"/>
                  <a:pt x="4899094" y="1226278"/>
                </a:cubicBezTo>
                <a:lnTo>
                  <a:pt x="4899094" y="6402559"/>
                </a:lnTo>
                <a:cubicBezTo>
                  <a:pt x="4899094" y="6443409"/>
                  <a:pt x="4866088" y="6476571"/>
                  <a:pt x="4825378" y="6476571"/>
                </a:cubicBezTo>
                <a:lnTo>
                  <a:pt x="3869413" y="6476571"/>
                </a:lnTo>
                <a:cubicBezTo>
                  <a:pt x="3828691" y="6476571"/>
                  <a:pt x="3795698" y="6443409"/>
                  <a:pt x="3795698" y="6402559"/>
                </a:cubicBezTo>
                <a:lnTo>
                  <a:pt x="3795698" y="1226278"/>
                </a:lnTo>
                <a:cubicBezTo>
                  <a:pt x="3795698" y="1185397"/>
                  <a:pt x="3828691" y="1152260"/>
                  <a:pt x="3869413" y="1152260"/>
                </a:cubicBezTo>
                <a:close/>
                <a:moveTo>
                  <a:pt x="1699365" y="724467"/>
                </a:moveTo>
                <a:lnTo>
                  <a:pt x="1699365" y="865216"/>
                </a:lnTo>
                <a:lnTo>
                  <a:pt x="1919786" y="865216"/>
                </a:lnTo>
                <a:cubicBezTo>
                  <a:pt x="1958459" y="865216"/>
                  <a:pt x="1989865" y="833680"/>
                  <a:pt x="1989865" y="794844"/>
                </a:cubicBezTo>
                <a:cubicBezTo>
                  <a:pt x="1989865" y="756009"/>
                  <a:pt x="1958459" y="724467"/>
                  <a:pt x="1919786" y="724467"/>
                </a:cubicBezTo>
                <a:close/>
                <a:moveTo>
                  <a:pt x="5016838" y="0"/>
                </a:moveTo>
                <a:lnTo>
                  <a:pt x="8694000" y="0"/>
                </a:lnTo>
                <a:lnTo>
                  <a:pt x="8694000" y="1033702"/>
                </a:lnTo>
                <a:cubicBezTo>
                  <a:pt x="8694000" y="1074583"/>
                  <a:pt x="8661001" y="1107727"/>
                  <a:pt x="8620323" y="1107727"/>
                </a:cubicBezTo>
                <a:lnTo>
                  <a:pt x="6895040" y="1107727"/>
                </a:lnTo>
                <a:lnTo>
                  <a:pt x="6895040" y="794698"/>
                </a:lnTo>
                <a:cubicBezTo>
                  <a:pt x="6895040" y="754694"/>
                  <a:pt x="6861914" y="722427"/>
                  <a:pt x="6821616" y="724320"/>
                </a:cubicBezTo>
                <a:cubicBezTo>
                  <a:pt x="6783794" y="726074"/>
                  <a:pt x="6754858" y="758633"/>
                  <a:pt x="6754858" y="796598"/>
                </a:cubicBezTo>
                <a:lnTo>
                  <a:pt x="6754858" y="1650128"/>
                </a:lnTo>
                <a:cubicBezTo>
                  <a:pt x="6754858" y="1690139"/>
                  <a:pt x="6788046" y="1722406"/>
                  <a:pt x="6828343" y="1720506"/>
                </a:cubicBezTo>
                <a:cubicBezTo>
                  <a:pt x="6866102" y="1718753"/>
                  <a:pt x="6895040" y="1686194"/>
                  <a:pt x="6895040" y="1648235"/>
                </a:cubicBezTo>
                <a:lnTo>
                  <a:pt x="6895040" y="1579903"/>
                </a:lnTo>
                <a:lnTo>
                  <a:pt x="6824980" y="1579903"/>
                </a:lnTo>
                <a:lnTo>
                  <a:pt x="6824980" y="1152261"/>
                </a:lnTo>
                <a:lnTo>
                  <a:pt x="8620323" y="1152261"/>
                </a:lnTo>
                <a:cubicBezTo>
                  <a:pt x="8661001" y="1152261"/>
                  <a:pt x="8694000" y="1185404"/>
                  <a:pt x="8694000" y="1226285"/>
                </a:cubicBezTo>
                <a:lnTo>
                  <a:pt x="8694000" y="6476699"/>
                </a:lnTo>
                <a:lnTo>
                  <a:pt x="5016838" y="6476699"/>
                </a:lnTo>
                <a:cubicBezTo>
                  <a:pt x="4976121" y="6476699"/>
                  <a:pt x="4943122" y="6443600"/>
                  <a:pt x="4943122" y="6402687"/>
                </a:cubicBezTo>
                <a:lnTo>
                  <a:pt x="4943122" y="74024"/>
                </a:lnTo>
                <a:cubicBezTo>
                  <a:pt x="4943122" y="33143"/>
                  <a:pt x="4976121" y="0"/>
                  <a:pt x="5016838" y="0"/>
                </a:cubicBezTo>
                <a:close/>
                <a:moveTo>
                  <a:pt x="4347323" y="0"/>
                </a:moveTo>
                <a:lnTo>
                  <a:pt x="4347469" y="0"/>
                </a:lnTo>
                <a:cubicBezTo>
                  <a:pt x="4652114" y="0"/>
                  <a:pt x="4899094" y="248006"/>
                  <a:pt x="4899094" y="553937"/>
                </a:cubicBezTo>
                <a:lnTo>
                  <a:pt x="4899094" y="554083"/>
                </a:lnTo>
                <a:cubicBezTo>
                  <a:pt x="4899094" y="860013"/>
                  <a:pt x="4652114" y="1108019"/>
                  <a:pt x="4347469" y="1108019"/>
                </a:cubicBezTo>
                <a:lnTo>
                  <a:pt x="4347323" y="1108019"/>
                </a:lnTo>
                <a:cubicBezTo>
                  <a:pt x="4042665" y="1108019"/>
                  <a:pt x="3795698" y="860013"/>
                  <a:pt x="3795698" y="554083"/>
                </a:cubicBezTo>
                <a:lnTo>
                  <a:pt x="3795698" y="553937"/>
                </a:lnTo>
                <a:cubicBezTo>
                  <a:pt x="3795698" y="248006"/>
                  <a:pt x="4042665" y="0"/>
                  <a:pt x="4347323" y="0"/>
                </a:cubicBezTo>
                <a:close/>
                <a:moveTo>
                  <a:pt x="0" y="0"/>
                </a:moveTo>
                <a:lnTo>
                  <a:pt x="3677745" y="0"/>
                </a:lnTo>
                <a:cubicBezTo>
                  <a:pt x="3718462" y="0"/>
                  <a:pt x="3751460" y="33143"/>
                  <a:pt x="3751460" y="74024"/>
                </a:cubicBezTo>
                <a:lnTo>
                  <a:pt x="3751460" y="1033995"/>
                </a:lnTo>
                <a:cubicBezTo>
                  <a:pt x="3751460" y="1074876"/>
                  <a:pt x="3718462" y="1108019"/>
                  <a:pt x="3677745" y="1108019"/>
                </a:cubicBezTo>
                <a:lnTo>
                  <a:pt x="2320491" y="1108019"/>
                </a:lnTo>
                <a:lnTo>
                  <a:pt x="2320637" y="1107873"/>
                </a:lnTo>
                <a:cubicBezTo>
                  <a:pt x="2308427" y="1107873"/>
                  <a:pt x="2298540" y="1117803"/>
                  <a:pt x="2298540" y="1130064"/>
                </a:cubicBezTo>
                <a:cubicBezTo>
                  <a:pt x="2298540" y="1142331"/>
                  <a:pt x="2308427" y="1152261"/>
                  <a:pt x="2320637" y="1152261"/>
                </a:cubicBezTo>
                <a:lnTo>
                  <a:pt x="3677891" y="1152261"/>
                </a:lnTo>
                <a:cubicBezTo>
                  <a:pt x="3718600" y="1152261"/>
                  <a:pt x="3751606" y="1185404"/>
                  <a:pt x="3751606" y="1226285"/>
                </a:cubicBezTo>
                <a:lnTo>
                  <a:pt x="3751606" y="6402560"/>
                </a:lnTo>
                <a:cubicBezTo>
                  <a:pt x="3751606" y="6443410"/>
                  <a:pt x="3718600" y="6476572"/>
                  <a:pt x="3677891" y="6476572"/>
                </a:cubicBezTo>
                <a:lnTo>
                  <a:pt x="0" y="6476572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000" y="3124199"/>
            <a:ext cx="2889112" cy="3705789"/>
          </a:xfrm>
        </p:spPr>
        <p:txBody>
          <a:bodyPr anchor="b"/>
          <a:lstStyle>
            <a:lvl1pPr marL="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6" name="DO">
            <a:extLst>
              <a:ext uri="{FF2B5EF4-FFF2-40B4-BE49-F238E27FC236}">
                <a16:creationId xmlns:a16="http://schemas.microsoft.com/office/drawing/2014/main" id="{47C763C8-4934-97C2-C5FB-5D11058EC2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000" y="374400"/>
            <a:ext cx="341379" cy="180000"/>
          </a:xfrm>
          <a:prstGeom prst="rect">
            <a:avLst/>
          </a:prstGeom>
        </p:spPr>
      </p:pic>
      <p:pic>
        <p:nvPicPr>
          <p:cNvPr id="7" name="THINGS">
            <a:extLst>
              <a:ext uri="{FF2B5EF4-FFF2-40B4-BE49-F238E27FC236}">
                <a16:creationId xmlns:a16="http://schemas.microsoft.com/office/drawing/2014/main" id="{FBB2B412-1023-2E2F-E7E3-DC00F85AA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939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Grey BG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580A653-F89A-FE5F-4C2E-B1B5762A34D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6578" y="191950"/>
            <a:ext cx="8694000" cy="6476699"/>
          </a:xfrm>
          <a:custGeom>
            <a:avLst/>
            <a:gdLst>
              <a:gd name="connsiteX0" fmla="*/ 1699365 w 8694000"/>
              <a:gd name="connsiteY0" fmla="*/ 1579903 h 6476699"/>
              <a:gd name="connsiteX1" fmla="*/ 1699365 w 8694000"/>
              <a:gd name="connsiteY1" fmla="*/ 1720652 h 6476699"/>
              <a:gd name="connsiteX2" fmla="*/ 1919786 w 8694000"/>
              <a:gd name="connsiteY2" fmla="*/ 1720652 h 6476699"/>
              <a:gd name="connsiteX3" fmla="*/ 1989865 w 8694000"/>
              <a:gd name="connsiteY3" fmla="*/ 1650274 h 6476699"/>
              <a:gd name="connsiteX4" fmla="*/ 1919786 w 8694000"/>
              <a:gd name="connsiteY4" fmla="*/ 1579903 h 6476699"/>
              <a:gd name="connsiteX5" fmla="*/ 3869413 w 8694000"/>
              <a:gd name="connsiteY5" fmla="*/ 1152260 h 6476699"/>
              <a:gd name="connsiteX6" fmla="*/ 4825378 w 8694000"/>
              <a:gd name="connsiteY6" fmla="*/ 1152260 h 6476699"/>
              <a:gd name="connsiteX7" fmla="*/ 4899094 w 8694000"/>
              <a:gd name="connsiteY7" fmla="*/ 1226278 h 6476699"/>
              <a:gd name="connsiteX8" fmla="*/ 4899094 w 8694000"/>
              <a:gd name="connsiteY8" fmla="*/ 6402559 h 6476699"/>
              <a:gd name="connsiteX9" fmla="*/ 4825378 w 8694000"/>
              <a:gd name="connsiteY9" fmla="*/ 6476571 h 6476699"/>
              <a:gd name="connsiteX10" fmla="*/ 3869413 w 8694000"/>
              <a:gd name="connsiteY10" fmla="*/ 6476571 h 6476699"/>
              <a:gd name="connsiteX11" fmla="*/ 3795698 w 8694000"/>
              <a:gd name="connsiteY11" fmla="*/ 6402559 h 6476699"/>
              <a:gd name="connsiteX12" fmla="*/ 3795698 w 8694000"/>
              <a:gd name="connsiteY12" fmla="*/ 1226278 h 6476699"/>
              <a:gd name="connsiteX13" fmla="*/ 3869413 w 8694000"/>
              <a:gd name="connsiteY13" fmla="*/ 1152260 h 6476699"/>
              <a:gd name="connsiteX14" fmla="*/ 1699365 w 8694000"/>
              <a:gd name="connsiteY14" fmla="*/ 724467 h 6476699"/>
              <a:gd name="connsiteX15" fmla="*/ 1699365 w 8694000"/>
              <a:gd name="connsiteY15" fmla="*/ 865216 h 6476699"/>
              <a:gd name="connsiteX16" fmla="*/ 1919786 w 8694000"/>
              <a:gd name="connsiteY16" fmla="*/ 865216 h 6476699"/>
              <a:gd name="connsiteX17" fmla="*/ 1989865 w 8694000"/>
              <a:gd name="connsiteY17" fmla="*/ 794844 h 6476699"/>
              <a:gd name="connsiteX18" fmla="*/ 1919786 w 8694000"/>
              <a:gd name="connsiteY18" fmla="*/ 724467 h 6476699"/>
              <a:gd name="connsiteX19" fmla="*/ 5016838 w 8694000"/>
              <a:gd name="connsiteY19" fmla="*/ 0 h 6476699"/>
              <a:gd name="connsiteX20" fmla="*/ 8694000 w 8694000"/>
              <a:gd name="connsiteY20" fmla="*/ 0 h 6476699"/>
              <a:gd name="connsiteX21" fmla="*/ 8694000 w 8694000"/>
              <a:gd name="connsiteY21" fmla="*/ 1033702 h 6476699"/>
              <a:gd name="connsiteX22" fmla="*/ 8620323 w 8694000"/>
              <a:gd name="connsiteY22" fmla="*/ 1107727 h 6476699"/>
              <a:gd name="connsiteX23" fmla="*/ 6895040 w 8694000"/>
              <a:gd name="connsiteY23" fmla="*/ 1107727 h 6476699"/>
              <a:gd name="connsiteX24" fmla="*/ 6895040 w 8694000"/>
              <a:gd name="connsiteY24" fmla="*/ 794698 h 6476699"/>
              <a:gd name="connsiteX25" fmla="*/ 6821616 w 8694000"/>
              <a:gd name="connsiteY25" fmla="*/ 724320 h 6476699"/>
              <a:gd name="connsiteX26" fmla="*/ 6754858 w 8694000"/>
              <a:gd name="connsiteY26" fmla="*/ 796598 h 6476699"/>
              <a:gd name="connsiteX27" fmla="*/ 6754858 w 8694000"/>
              <a:gd name="connsiteY27" fmla="*/ 1650128 h 6476699"/>
              <a:gd name="connsiteX28" fmla="*/ 6828343 w 8694000"/>
              <a:gd name="connsiteY28" fmla="*/ 1720506 h 6476699"/>
              <a:gd name="connsiteX29" fmla="*/ 6895040 w 8694000"/>
              <a:gd name="connsiteY29" fmla="*/ 1648235 h 6476699"/>
              <a:gd name="connsiteX30" fmla="*/ 6895040 w 8694000"/>
              <a:gd name="connsiteY30" fmla="*/ 1579903 h 6476699"/>
              <a:gd name="connsiteX31" fmla="*/ 6824980 w 8694000"/>
              <a:gd name="connsiteY31" fmla="*/ 1579903 h 6476699"/>
              <a:gd name="connsiteX32" fmla="*/ 6824980 w 8694000"/>
              <a:gd name="connsiteY32" fmla="*/ 1152261 h 6476699"/>
              <a:gd name="connsiteX33" fmla="*/ 8620323 w 8694000"/>
              <a:gd name="connsiteY33" fmla="*/ 1152261 h 6476699"/>
              <a:gd name="connsiteX34" fmla="*/ 8694000 w 8694000"/>
              <a:gd name="connsiteY34" fmla="*/ 1226285 h 6476699"/>
              <a:gd name="connsiteX35" fmla="*/ 8694000 w 8694000"/>
              <a:gd name="connsiteY35" fmla="*/ 6476699 h 6476699"/>
              <a:gd name="connsiteX36" fmla="*/ 5016838 w 8694000"/>
              <a:gd name="connsiteY36" fmla="*/ 6476699 h 6476699"/>
              <a:gd name="connsiteX37" fmla="*/ 4943122 w 8694000"/>
              <a:gd name="connsiteY37" fmla="*/ 6402687 h 6476699"/>
              <a:gd name="connsiteX38" fmla="*/ 4943122 w 8694000"/>
              <a:gd name="connsiteY38" fmla="*/ 74024 h 6476699"/>
              <a:gd name="connsiteX39" fmla="*/ 5016838 w 8694000"/>
              <a:gd name="connsiteY39" fmla="*/ 0 h 6476699"/>
              <a:gd name="connsiteX40" fmla="*/ 4347323 w 8694000"/>
              <a:gd name="connsiteY40" fmla="*/ 0 h 6476699"/>
              <a:gd name="connsiteX41" fmla="*/ 4347469 w 8694000"/>
              <a:gd name="connsiteY41" fmla="*/ 0 h 6476699"/>
              <a:gd name="connsiteX42" fmla="*/ 4899094 w 8694000"/>
              <a:gd name="connsiteY42" fmla="*/ 553937 h 6476699"/>
              <a:gd name="connsiteX43" fmla="*/ 4899094 w 8694000"/>
              <a:gd name="connsiteY43" fmla="*/ 554083 h 6476699"/>
              <a:gd name="connsiteX44" fmla="*/ 4347469 w 8694000"/>
              <a:gd name="connsiteY44" fmla="*/ 1108019 h 6476699"/>
              <a:gd name="connsiteX45" fmla="*/ 4347323 w 8694000"/>
              <a:gd name="connsiteY45" fmla="*/ 1108019 h 6476699"/>
              <a:gd name="connsiteX46" fmla="*/ 3795698 w 8694000"/>
              <a:gd name="connsiteY46" fmla="*/ 554083 h 6476699"/>
              <a:gd name="connsiteX47" fmla="*/ 3795698 w 8694000"/>
              <a:gd name="connsiteY47" fmla="*/ 553937 h 6476699"/>
              <a:gd name="connsiteX48" fmla="*/ 4347323 w 8694000"/>
              <a:gd name="connsiteY48" fmla="*/ 0 h 6476699"/>
              <a:gd name="connsiteX49" fmla="*/ 0 w 8694000"/>
              <a:gd name="connsiteY49" fmla="*/ 0 h 6476699"/>
              <a:gd name="connsiteX50" fmla="*/ 3677745 w 8694000"/>
              <a:gd name="connsiteY50" fmla="*/ 0 h 6476699"/>
              <a:gd name="connsiteX51" fmla="*/ 3751460 w 8694000"/>
              <a:gd name="connsiteY51" fmla="*/ 74024 h 6476699"/>
              <a:gd name="connsiteX52" fmla="*/ 3751460 w 8694000"/>
              <a:gd name="connsiteY52" fmla="*/ 1033995 h 6476699"/>
              <a:gd name="connsiteX53" fmla="*/ 3677745 w 8694000"/>
              <a:gd name="connsiteY53" fmla="*/ 1108019 h 6476699"/>
              <a:gd name="connsiteX54" fmla="*/ 2320491 w 8694000"/>
              <a:gd name="connsiteY54" fmla="*/ 1108019 h 6476699"/>
              <a:gd name="connsiteX55" fmla="*/ 2320637 w 8694000"/>
              <a:gd name="connsiteY55" fmla="*/ 1107873 h 6476699"/>
              <a:gd name="connsiteX56" fmla="*/ 2298540 w 8694000"/>
              <a:gd name="connsiteY56" fmla="*/ 1130064 h 6476699"/>
              <a:gd name="connsiteX57" fmla="*/ 2320637 w 8694000"/>
              <a:gd name="connsiteY57" fmla="*/ 1152261 h 6476699"/>
              <a:gd name="connsiteX58" fmla="*/ 3677891 w 8694000"/>
              <a:gd name="connsiteY58" fmla="*/ 1152261 h 6476699"/>
              <a:gd name="connsiteX59" fmla="*/ 3751606 w 8694000"/>
              <a:gd name="connsiteY59" fmla="*/ 1226285 h 6476699"/>
              <a:gd name="connsiteX60" fmla="*/ 3751606 w 8694000"/>
              <a:gd name="connsiteY60" fmla="*/ 6402560 h 6476699"/>
              <a:gd name="connsiteX61" fmla="*/ 3677891 w 8694000"/>
              <a:gd name="connsiteY61" fmla="*/ 6476572 h 6476699"/>
              <a:gd name="connsiteX62" fmla="*/ 0 w 8694000"/>
              <a:gd name="connsiteY62" fmla="*/ 6476572 h 647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94000" h="6476699">
                <a:moveTo>
                  <a:pt x="1699365" y="1579903"/>
                </a:moveTo>
                <a:lnTo>
                  <a:pt x="1699365" y="1720652"/>
                </a:lnTo>
                <a:lnTo>
                  <a:pt x="1919786" y="1720652"/>
                </a:lnTo>
                <a:cubicBezTo>
                  <a:pt x="1958459" y="1720652"/>
                  <a:pt x="1989865" y="1689116"/>
                  <a:pt x="1989865" y="1650274"/>
                </a:cubicBezTo>
                <a:cubicBezTo>
                  <a:pt x="1989865" y="1611439"/>
                  <a:pt x="1958459" y="1579903"/>
                  <a:pt x="1919786" y="1579903"/>
                </a:cubicBezTo>
                <a:close/>
                <a:moveTo>
                  <a:pt x="3869413" y="1152260"/>
                </a:moveTo>
                <a:lnTo>
                  <a:pt x="4825378" y="1152260"/>
                </a:lnTo>
                <a:cubicBezTo>
                  <a:pt x="4866088" y="1152260"/>
                  <a:pt x="4899094" y="1185397"/>
                  <a:pt x="4899094" y="1226278"/>
                </a:cubicBezTo>
                <a:lnTo>
                  <a:pt x="4899094" y="6402559"/>
                </a:lnTo>
                <a:cubicBezTo>
                  <a:pt x="4899094" y="6443409"/>
                  <a:pt x="4866088" y="6476571"/>
                  <a:pt x="4825378" y="6476571"/>
                </a:cubicBezTo>
                <a:lnTo>
                  <a:pt x="3869413" y="6476571"/>
                </a:lnTo>
                <a:cubicBezTo>
                  <a:pt x="3828691" y="6476571"/>
                  <a:pt x="3795698" y="6443409"/>
                  <a:pt x="3795698" y="6402559"/>
                </a:cubicBezTo>
                <a:lnTo>
                  <a:pt x="3795698" y="1226278"/>
                </a:lnTo>
                <a:cubicBezTo>
                  <a:pt x="3795698" y="1185397"/>
                  <a:pt x="3828691" y="1152260"/>
                  <a:pt x="3869413" y="1152260"/>
                </a:cubicBezTo>
                <a:close/>
                <a:moveTo>
                  <a:pt x="1699365" y="724467"/>
                </a:moveTo>
                <a:lnTo>
                  <a:pt x="1699365" y="865216"/>
                </a:lnTo>
                <a:lnTo>
                  <a:pt x="1919786" y="865216"/>
                </a:lnTo>
                <a:cubicBezTo>
                  <a:pt x="1958459" y="865216"/>
                  <a:pt x="1989865" y="833680"/>
                  <a:pt x="1989865" y="794844"/>
                </a:cubicBezTo>
                <a:cubicBezTo>
                  <a:pt x="1989865" y="756009"/>
                  <a:pt x="1958459" y="724467"/>
                  <a:pt x="1919786" y="724467"/>
                </a:cubicBezTo>
                <a:close/>
                <a:moveTo>
                  <a:pt x="5016838" y="0"/>
                </a:moveTo>
                <a:lnTo>
                  <a:pt x="8694000" y="0"/>
                </a:lnTo>
                <a:lnTo>
                  <a:pt x="8694000" y="1033702"/>
                </a:lnTo>
                <a:cubicBezTo>
                  <a:pt x="8694000" y="1074583"/>
                  <a:pt x="8661001" y="1107727"/>
                  <a:pt x="8620323" y="1107727"/>
                </a:cubicBezTo>
                <a:lnTo>
                  <a:pt x="6895040" y="1107727"/>
                </a:lnTo>
                <a:lnTo>
                  <a:pt x="6895040" y="794698"/>
                </a:lnTo>
                <a:cubicBezTo>
                  <a:pt x="6895040" y="754694"/>
                  <a:pt x="6861914" y="722427"/>
                  <a:pt x="6821616" y="724320"/>
                </a:cubicBezTo>
                <a:cubicBezTo>
                  <a:pt x="6783794" y="726074"/>
                  <a:pt x="6754858" y="758633"/>
                  <a:pt x="6754858" y="796598"/>
                </a:cubicBezTo>
                <a:lnTo>
                  <a:pt x="6754858" y="1650128"/>
                </a:lnTo>
                <a:cubicBezTo>
                  <a:pt x="6754858" y="1690139"/>
                  <a:pt x="6788046" y="1722406"/>
                  <a:pt x="6828343" y="1720506"/>
                </a:cubicBezTo>
                <a:cubicBezTo>
                  <a:pt x="6866102" y="1718753"/>
                  <a:pt x="6895040" y="1686194"/>
                  <a:pt x="6895040" y="1648235"/>
                </a:cubicBezTo>
                <a:lnTo>
                  <a:pt x="6895040" y="1579903"/>
                </a:lnTo>
                <a:lnTo>
                  <a:pt x="6824980" y="1579903"/>
                </a:lnTo>
                <a:lnTo>
                  <a:pt x="6824980" y="1152261"/>
                </a:lnTo>
                <a:lnTo>
                  <a:pt x="8620323" y="1152261"/>
                </a:lnTo>
                <a:cubicBezTo>
                  <a:pt x="8661001" y="1152261"/>
                  <a:pt x="8694000" y="1185404"/>
                  <a:pt x="8694000" y="1226285"/>
                </a:cubicBezTo>
                <a:lnTo>
                  <a:pt x="8694000" y="6476699"/>
                </a:lnTo>
                <a:lnTo>
                  <a:pt x="5016838" y="6476699"/>
                </a:lnTo>
                <a:cubicBezTo>
                  <a:pt x="4976121" y="6476699"/>
                  <a:pt x="4943122" y="6443600"/>
                  <a:pt x="4943122" y="6402687"/>
                </a:cubicBezTo>
                <a:lnTo>
                  <a:pt x="4943122" y="74024"/>
                </a:lnTo>
                <a:cubicBezTo>
                  <a:pt x="4943122" y="33143"/>
                  <a:pt x="4976121" y="0"/>
                  <a:pt x="5016838" y="0"/>
                </a:cubicBezTo>
                <a:close/>
                <a:moveTo>
                  <a:pt x="4347323" y="0"/>
                </a:moveTo>
                <a:lnTo>
                  <a:pt x="4347469" y="0"/>
                </a:lnTo>
                <a:cubicBezTo>
                  <a:pt x="4652114" y="0"/>
                  <a:pt x="4899094" y="248006"/>
                  <a:pt x="4899094" y="553937"/>
                </a:cubicBezTo>
                <a:lnTo>
                  <a:pt x="4899094" y="554083"/>
                </a:lnTo>
                <a:cubicBezTo>
                  <a:pt x="4899094" y="860013"/>
                  <a:pt x="4652114" y="1108019"/>
                  <a:pt x="4347469" y="1108019"/>
                </a:cubicBezTo>
                <a:lnTo>
                  <a:pt x="4347323" y="1108019"/>
                </a:lnTo>
                <a:cubicBezTo>
                  <a:pt x="4042665" y="1108019"/>
                  <a:pt x="3795698" y="860013"/>
                  <a:pt x="3795698" y="554083"/>
                </a:cubicBezTo>
                <a:lnTo>
                  <a:pt x="3795698" y="553937"/>
                </a:lnTo>
                <a:cubicBezTo>
                  <a:pt x="3795698" y="248006"/>
                  <a:pt x="4042665" y="0"/>
                  <a:pt x="4347323" y="0"/>
                </a:cubicBezTo>
                <a:close/>
                <a:moveTo>
                  <a:pt x="0" y="0"/>
                </a:moveTo>
                <a:lnTo>
                  <a:pt x="3677745" y="0"/>
                </a:lnTo>
                <a:cubicBezTo>
                  <a:pt x="3718462" y="0"/>
                  <a:pt x="3751460" y="33143"/>
                  <a:pt x="3751460" y="74024"/>
                </a:cubicBezTo>
                <a:lnTo>
                  <a:pt x="3751460" y="1033995"/>
                </a:lnTo>
                <a:cubicBezTo>
                  <a:pt x="3751460" y="1074876"/>
                  <a:pt x="3718462" y="1108019"/>
                  <a:pt x="3677745" y="1108019"/>
                </a:cubicBezTo>
                <a:lnTo>
                  <a:pt x="2320491" y="1108019"/>
                </a:lnTo>
                <a:lnTo>
                  <a:pt x="2320637" y="1107873"/>
                </a:lnTo>
                <a:cubicBezTo>
                  <a:pt x="2308427" y="1107873"/>
                  <a:pt x="2298540" y="1117803"/>
                  <a:pt x="2298540" y="1130064"/>
                </a:cubicBezTo>
                <a:cubicBezTo>
                  <a:pt x="2298540" y="1142331"/>
                  <a:pt x="2308427" y="1152261"/>
                  <a:pt x="2320637" y="1152261"/>
                </a:cubicBezTo>
                <a:lnTo>
                  <a:pt x="3677891" y="1152261"/>
                </a:lnTo>
                <a:cubicBezTo>
                  <a:pt x="3718600" y="1152261"/>
                  <a:pt x="3751606" y="1185404"/>
                  <a:pt x="3751606" y="1226285"/>
                </a:cubicBezTo>
                <a:lnTo>
                  <a:pt x="3751606" y="6402560"/>
                </a:lnTo>
                <a:cubicBezTo>
                  <a:pt x="3751606" y="6443410"/>
                  <a:pt x="3718600" y="6476572"/>
                  <a:pt x="3677891" y="6476572"/>
                </a:cubicBezTo>
                <a:lnTo>
                  <a:pt x="0" y="647657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504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000" y="3124199"/>
            <a:ext cx="2889112" cy="3705789"/>
          </a:xfrm>
        </p:spPr>
        <p:txBody>
          <a:bodyPr anchor="b"/>
          <a:lstStyle>
            <a:lvl1pPr marL="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509290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57265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Blac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403351B-0C28-23F8-EEC7-924203DF516F}"/>
              </a:ext>
            </a:extLst>
          </p:cNvPr>
          <p:cNvSpPr/>
          <p:nvPr userDrawn="1"/>
        </p:nvSpPr>
        <p:spPr>
          <a:xfrm>
            <a:off x="207211" y="202166"/>
            <a:ext cx="11789703" cy="3708181"/>
          </a:xfrm>
          <a:custGeom>
            <a:avLst/>
            <a:gdLst>
              <a:gd name="connsiteX0" fmla="*/ 2304470 w 11789703"/>
              <a:gd name="connsiteY0" fmla="*/ 2167501 h 3708181"/>
              <a:gd name="connsiteX1" fmla="*/ 2304470 w 11789703"/>
              <a:gd name="connsiteY1" fmla="*/ 2360597 h 3708181"/>
              <a:gd name="connsiteX2" fmla="*/ 2603372 w 11789703"/>
              <a:gd name="connsiteY2" fmla="*/ 2360597 h 3708181"/>
              <a:gd name="connsiteX3" fmla="*/ 2698402 w 11789703"/>
              <a:gd name="connsiteY3" fmla="*/ 2264046 h 3708181"/>
              <a:gd name="connsiteX4" fmla="*/ 2603372 w 11789703"/>
              <a:gd name="connsiteY4" fmla="*/ 2167501 h 3708181"/>
              <a:gd name="connsiteX5" fmla="*/ 5247211 w 11789703"/>
              <a:gd name="connsiteY5" fmla="*/ 1580809 h 3708181"/>
              <a:gd name="connsiteX6" fmla="*/ 6543596 w 11789703"/>
              <a:gd name="connsiteY6" fmla="*/ 1580809 h 3708181"/>
              <a:gd name="connsiteX7" fmla="*/ 6643558 w 11789703"/>
              <a:gd name="connsiteY7" fmla="*/ 1682361 h 3708181"/>
              <a:gd name="connsiteX8" fmla="*/ 6643558 w 11789703"/>
              <a:gd name="connsiteY8" fmla="*/ 3606426 h 3708181"/>
              <a:gd name="connsiteX9" fmla="*/ 6543596 w 11789703"/>
              <a:gd name="connsiteY9" fmla="*/ 3707984 h 3708181"/>
              <a:gd name="connsiteX10" fmla="*/ 5247211 w 11789703"/>
              <a:gd name="connsiteY10" fmla="*/ 3707984 h 3708181"/>
              <a:gd name="connsiteX11" fmla="*/ 5147249 w 11789703"/>
              <a:gd name="connsiteY11" fmla="*/ 3606426 h 3708181"/>
              <a:gd name="connsiteX12" fmla="*/ 5147249 w 11789703"/>
              <a:gd name="connsiteY12" fmla="*/ 1682361 h 3708181"/>
              <a:gd name="connsiteX13" fmla="*/ 5247211 w 11789703"/>
              <a:gd name="connsiteY13" fmla="*/ 1580809 h 3708181"/>
              <a:gd name="connsiteX14" fmla="*/ 2304470 w 11789703"/>
              <a:gd name="connsiteY14" fmla="*/ 993915 h 3708181"/>
              <a:gd name="connsiteX15" fmla="*/ 2304470 w 11789703"/>
              <a:gd name="connsiteY15" fmla="*/ 1187011 h 3708181"/>
              <a:gd name="connsiteX16" fmla="*/ 2603372 w 11789703"/>
              <a:gd name="connsiteY16" fmla="*/ 1187011 h 3708181"/>
              <a:gd name="connsiteX17" fmla="*/ 2698402 w 11789703"/>
              <a:gd name="connsiteY17" fmla="*/ 1090459 h 3708181"/>
              <a:gd name="connsiteX18" fmla="*/ 2603372 w 11789703"/>
              <a:gd name="connsiteY18" fmla="*/ 993915 h 3708181"/>
              <a:gd name="connsiteX19" fmla="*/ 6803166 w 11789703"/>
              <a:gd name="connsiteY19" fmla="*/ 0 h 3708181"/>
              <a:gd name="connsiteX20" fmla="*/ 11789703 w 11789703"/>
              <a:gd name="connsiteY20" fmla="*/ 0 h 3708181"/>
              <a:gd name="connsiteX21" fmla="*/ 11789703 w 11789703"/>
              <a:gd name="connsiteY21" fmla="*/ 1418158 h 3708181"/>
              <a:gd name="connsiteX22" fmla="*/ 11689741 w 11789703"/>
              <a:gd name="connsiteY22" fmla="*/ 1519717 h 3708181"/>
              <a:gd name="connsiteX23" fmla="*/ 9350187 w 11789703"/>
              <a:gd name="connsiteY23" fmla="*/ 1519717 h 3708181"/>
              <a:gd name="connsiteX24" fmla="*/ 9350187 w 11789703"/>
              <a:gd name="connsiteY24" fmla="*/ 1090263 h 3708181"/>
              <a:gd name="connsiteX25" fmla="*/ 9250606 w 11789703"/>
              <a:gd name="connsiteY25" fmla="*/ 993712 h 3708181"/>
              <a:gd name="connsiteX26" fmla="*/ 9160089 w 11789703"/>
              <a:gd name="connsiteY26" fmla="*/ 1092862 h 3708181"/>
              <a:gd name="connsiteX27" fmla="*/ 9160089 w 11789703"/>
              <a:gd name="connsiteY27" fmla="*/ 2263849 h 3708181"/>
              <a:gd name="connsiteX28" fmla="*/ 9259670 w 11789703"/>
              <a:gd name="connsiteY28" fmla="*/ 2360394 h 3708181"/>
              <a:gd name="connsiteX29" fmla="*/ 9350187 w 11789703"/>
              <a:gd name="connsiteY29" fmla="*/ 2261244 h 3708181"/>
              <a:gd name="connsiteX30" fmla="*/ 9350187 w 11789703"/>
              <a:gd name="connsiteY30" fmla="*/ 2167501 h 3708181"/>
              <a:gd name="connsiteX31" fmla="*/ 9255169 w 11789703"/>
              <a:gd name="connsiteY31" fmla="*/ 2167501 h 3708181"/>
              <a:gd name="connsiteX32" fmla="*/ 9255169 w 11789703"/>
              <a:gd name="connsiteY32" fmla="*/ 1580809 h 3708181"/>
              <a:gd name="connsiteX33" fmla="*/ 11689741 w 11789703"/>
              <a:gd name="connsiteY33" fmla="*/ 1580809 h 3708181"/>
              <a:gd name="connsiteX34" fmla="*/ 11789703 w 11789703"/>
              <a:gd name="connsiteY34" fmla="*/ 1682362 h 3708181"/>
              <a:gd name="connsiteX35" fmla="*/ 11789703 w 11789703"/>
              <a:gd name="connsiteY35" fmla="*/ 3708181 h 3708181"/>
              <a:gd name="connsiteX36" fmla="*/ 6803166 w 11789703"/>
              <a:gd name="connsiteY36" fmla="*/ 3708181 h 3708181"/>
              <a:gd name="connsiteX37" fmla="*/ 6703205 w 11789703"/>
              <a:gd name="connsiteY37" fmla="*/ 3606629 h 3708181"/>
              <a:gd name="connsiteX38" fmla="*/ 6703205 w 11789703"/>
              <a:gd name="connsiteY38" fmla="*/ 101555 h 3708181"/>
              <a:gd name="connsiteX39" fmla="*/ 6803166 w 11789703"/>
              <a:gd name="connsiteY39" fmla="*/ 0 h 3708181"/>
              <a:gd name="connsiteX40" fmla="*/ 5895292 w 11789703"/>
              <a:gd name="connsiteY40" fmla="*/ 0 h 3708181"/>
              <a:gd name="connsiteX41" fmla="*/ 5895489 w 11789703"/>
              <a:gd name="connsiteY41" fmla="*/ 0 h 3708181"/>
              <a:gd name="connsiteX42" fmla="*/ 6643558 w 11789703"/>
              <a:gd name="connsiteY42" fmla="*/ 759959 h 3708181"/>
              <a:gd name="connsiteX43" fmla="*/ 6643558 w 11789703"/>
              <a:gd name="connsiteY43" fmla="*/ 760156 h 3708181"/>
              <a:gd name="connsiteX44" fmla="*/ 5895489 w 11789703"/>
              <a:gd name="connsiteY44" fmla="*/ 1520116 h 3708181"/>
              <a:gd name="connsiteX45" fmla="*/ 5895292 w 11789703"/>
              <a:gd name="connsiteY45" fmla="*/ 1520116 h 3708181"/>
              <a:gd name="connsiteX46" fmla="*/ 5147249 w 11789703"/>
              <a:gd name="connsiteY46" fmla="*/ 760156 h 3708181"/>
              <a:gd name="connsiteX47" fmla="*/ 5147249 w 11789703"/>
              <a:gd name="connsiteY47" fmla="*/ 759959 h 3708181"/>
              <a:gd name="connsiteX48" fmla="*/ 5895292 w 11789703"/>
              <a:gd name="connsiteY48" fmla="*/ 0 h 3708181"/>
              <a:gd name="connsiteX49" fmla="*/ 0 w 11789703"/>
              <a:gd name="connsiteY49" fmla="*/ 0 h 3708181"/>
              <a:gd name="connsiteX50" fmla="*/ 4987298 w 11789703"/>
              <a:gd name="connsiteY50" fmla="*/ 0 h 3708181"/>
              <a:gd name="connsiteX51" fmla="*/ 5087261 w 11789703"/>
              <a:gd name="connsiteY51" fmla="*/ 101555 h 3708181"/>
              <a:gd name="connsiteX52" fmla="*/ 5087261 w 11789703"/>
              <a:gd name="connsiteY52" fmla="*/ 1418564 h 3708181"/>
              <a:gd name="connsiteX53" fmla="*/ 4987298 w 11789703"/>
              <a:gd name="connsiteY53" fmla="*/ 1520116 h 3708181"/>
              <a:gd name="connsiteX54" fmla="*/ 3146758 w 11789703"/>
              <a:gd name="connsiteY54" fmla="*/ 1520116 h 3708181"/>
              <a:gd name="connsiteX55" fmla="*/ 3146955 w 11789703"/>
              <a:gd name="connsiteY55" fmla="*/ 1519913 h 3708181"/>
              <a:gd name="connsiteX56" fmla="*/ 3116985 w 11789703"/>
              <a:gd name="connsiteY56" fmla="*/ 1550364 h 3708181"/>
              <a:gd name="connsiteX57" fmla="*/ 3146955 w 11789703"/>
              <a:gd name="connsiteY57" fmla="*/ 1580809 h 3708181"/>
              <a:gd name="connsiteX58" fmla="*/ 4987494 w 11789703"/>
              <a:gd name="connsiteY58" fmla="*/ 1580809 h 3708181"/>
              <a:gd name="connsiteX59" fmla="*/ 5087456 w 11789703"/>
              <a:gd name="connsiteY59" fmla="*/ 1682362 h 3708181"/>
              <a:gd name="connsiteX60" fmla="*/ 5087456 w 11789703"/>
              <a:gd name="connsiteY60" fmla="*/ 3606426 h 3708181"/>
              <a:gd name="connsiteX61" fmla="*/ 4987494 w 11789703"/>
              <a:gd name="connsiteY61" fmla="*/ 3707985 h 3708181"/>
              <a:gd name="connsiteX62" fmla="*/ 0 w 11789703"/>
              <a:gd name="connsiteY62" fmla="*/ 3707985 h 370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1">
                <a:moveTo>
                  <a:pt x="2304470" y="2167501"/>
                </a:moveTo>
                <a:lnTo>
                  <a:pt x="2304470" y="2360597"/>
                </a:lnTo>
                <a:lnTo>
                  <a:pt x="2603372" y="2360597"/>
                </a:lnTo>
                <a:cubicBezTo>
                  <a:pt x="2655819" y="2360597"/>
                  <a:pt x="2698402" y="2317329"/>
                  <a:pt x="2698402" y="2264046"/>
                </a:cubicBezTo>
                <a:cubicBezTo>
                  <a:pt x="2698402" y="2210769"/>
                  <a:pt x="2655819" y="2167501"/>
                  <a:pt x="2603372" y="2167501"/>
                </a:cubicBezTo>
                <a:close/>
                <a:moveTo>
                  <a:pt x="5247211" y="1580809"/>
                </a:moveTo>
                <a:lnTo>
                  <a:pt x="6543596" y="1580809"/>
                </a:lnTo>
                <a:cubicBezTo>
                  <a:pt x="6598806" y="1580809"/>
                  <a:pt x="6643558" y="1626270"/>
                  <a:pt x="6643558" y="1682361"/>
                </a:cubicBezTo>
                <a:lnTo>
                  <a:pt x="6643558" y="3606426"/>
                </a:lnTo>
                <a:cubicBezTo>
                  <a:pt x="6643558" y="3662510"/>
                  <a:pt x="6598806" y="3707984"/>
                  <a:pt x="6543596" y="3707984"/>
                </a:cubicBezTo>
                <a:lnTo>
                  <a:pt x="5247211" y="3707984"/>
                </a:lnTo>
                <a:cubicBezTo>
                  <a:pt x="5191980" y="3707984"/>
                  <a:pt x="5147249" y="3662510"/>
                  <a:pt x="5147249" y="3606426"/>
                </a:cubicBezTo>
                <a:lnTo>
                  <a:pt x="5147249" y="1682361"/>
                </a:lnTo>
                <a:cubicBezTo>
                  <a:pt x="5147249" y="1626270"/>
                  <a:pt x="5191980" y="1580809"/>
                  <a:pt x="5247211" y="1580809"/>
                </a:cubicBezTo>
                <a:close/>
                <a:moveTo>
                  <a:pt x="2304470" y="993915"/>
                </a:moveTo>
                <a:lnTo>
                  <a:pt x="2304470" y="1187011"/>
                </a:lnTo>
                <a:lnTo>
                  <a:pt x="2603372" y="1187011"/>
                </a:lnTo>
                <a:cubicBezTo>
                  <a:pt x="2655819" y="1187011"/>
                  <a:pt x="2698402" y="1143743"/>
                  <a:pt x="2698402" y="1090459"/>
                </a:cubicBezTo>
                <a:cubicBezTo>
                  <a:pt x="2698402" y="1037183"/>
                  <a:pt x="2655819" y="993915"/>
                  <a:pt x="2603372" y="993915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58"/>
                </a:lnTo>
                <a:cubicBezTo>
                  <a:pt x="11789703" y="1474243"/>
                  <a:pt x="11744951" y="1519717"/>
                  <a:pt x="11689741" y="1519717"/>
                </a:cubicBezTo>
                <a:lnTo>
                  <a:pt x="9350187" y="1519717"/>
                </a:lnTo>
                <a:lnTo>
                  <a:pt x="9350187" y="1090263"/>
                </a:lnTo>
                <a:cubicBezTo>
                  <a:pt x="9350187" y="1035376"/>
                  <a:pt x="9305245" y="991107"/>
                  <a:pt x="9250606" y="993712"/>
                </a:cubicBezTo>
                <a:cubicBezTo>
                  <a:pt x="9199325" y="996114"/>
                  <a:pt x="9160089" y="1040783"/>
                  <a:pt x="9160089" y="1092862"/>
                </a:cubicBezTo>
                <a:lnTo>
                  <a:pt x="9160089" y="2263849"/>
                </a:lnTo>
                <a:cubicBezTo>
                  <a:pt x="9160089" y="2318730"/>
                  <a:pt x="9205094" y="2362999"/>
                  <a:pt x="9259670" y="2360394"/>
                </a:cubicBezTo>
                <a:cubicBezTo>
                  <a:pt x="9310950" y="2357992"/>
                  <a:pt x="9350187" y="2313323"/>
                  <a:pt x="9350187" y="2261244"/>
                </a:cubicBezTo>
                <a:lnTo>
                  <a:pt x="9350187" y="2167501"/>
                </a:lnTo>
                <a:lnTo>
                  <a:pt x="9255169" y="2167501"/>
                </a:lnTo>
                <a:lnTo>
                  <a:pt x="9255169" y="1580809"/>
                </a:lnTo>
                <a:lnTo>
                  <a:pt x="11689741" y="1580809"/>
                </a:lnTo>
                <a:cubicBezTo>
                  <a:pt x="11744951" y="1580809"/>
                  <a:pt x="11789703" y="1626277"/>
                  <a:pt x="11789703" y="1682362"/>
                </a:cubicBezTo>
                <a:lnTo>
                  <a:pt x="11789703" y="3708181"/>
                </a:lnTo>
                <a:lnTo>
                  <a:pt x="6803166" y="3708181"/>
                </a:lnTo>
                <a:cubicBezTo>
                  <a:pt x="6748019" y="3708181"/>
                  <a:pt x="6703205" y="3662714"/>
                  <a:pt x="6703205" y="3606629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4"/>
                  <a:pt x="6643558" y="759959"/>
                </a:cubicBezTo>
                <a:lnTo>
                  <a:pt x="6643558" y="760156"/>
                </a:lnTo>
                <a:cubicBezTo>
                  <a:pt x="6643558" y="1179873"/>
                  <a:pt x="6308607" y="1520116"/>
                  <a:pt x="5895489" y="1520116"/>
                </a:cubicBezTo>
                <a:lnTo>
                  <a:pt x="5895292" y="1520116"/>
                </a:lnTo>
                <a:cubicBezTo>
                  <a:pt x="5482147" y="1520116"/>
                  <a:pt x="5147249" y="1179873"/>
                  <a:pt x="5147249" y="760156"/>
                </a:cubicBezTo>
                <a:lnTo>
                  <a:pt x="5147249" y="759959"/>
                </a:lnTo>
                <a:cubicBezTo>
                  <a:pt x="5147249" y="340244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8" y="0"/>
                </a:lnTo>
                <a:cubicBezTo>
                  <a:pt x="5042502" y="0"/>
                  <a:pt x="5087261" y="45469"/>
                  <a:pt x="5087261" y="101555"/>
                </a:cubicBezTo>
                <a:lnTo>
                  <a:pt x="5087261" y="1418564"/>
                </a:lnTo>
                <a:cubicBezTo>
                  <a:pt x="5087261" y="1474649"/>
                  <a:pt x="5042502" y="1520116"/>
                  <a:pt x="4987298" y="1520116"/>
                </a:cubicBezTo>
                <a:lnTo>
                  <a:pt x="3146758" y="1520116"/>
                </a:lnTo>
                <a:lnTo>
                  <a:pt x="3146955" y="1519913"/>
                </a:lnTo>
                <a:cubicBezTo>
                  <a:pt x="3130392" y="1519913"/>
                  <a:pt x="3116985" y="1533535"/>
                  <a:pt x="3116985" y="1550364"/>
                </a:cubicBezTo>
                <a:cubicBezTo>
                  <a:pt x="3116985" y="1567187"/>
                  <a:pt x="3130392" y="1580809"/>
                  <a:pt x="3146955" y="1580809"/>
                </a:cubicBezTo>
                <a:lnTo>
                  <a:pt x="4987494" y="1580809"/>
                </a:lnTo>
                <a:cubicBezTo>
                  <a:pt x="5042698" y="1580809"/>
                  <a:pt x="5087456" y="1626277"/>
                  <a:pt x="5087456" y="1682362"/>
                </a:cubicBezTo>
                <a:lnTo>
                  <a:pt x="5087456" y="3606426"/>
                </a:lnTo>
                <a:cubicBezTo>
                  <a:pt x="5087456" y="3662511"/>
                  <a:pt x="5042698" y="3707985"/>
                  <a:pt x="4987494" y="3707985"/>
                </a:cubicBezTo>
                <a:lnTo>
                  <a:pt x="0" y="3707985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4648200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3990089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4079672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46925995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Black BG +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D5F23F-C2F2-E4D6-626E-050EEACC9E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7210" y="202165"/>
            <a:ext cx="11789703" cy="3708181"/>
          </a:xfrm>
          <a:custGeom>
            <a:avLst/>
            <a:gdLst>
              <a:gd name="connsiteX0" fmla="*/ 2304470 w 11789703"/>
              <a:gd name="connsiteY0" fmla="*/ 2167501 h 3708181"/>
              <a:gd name="connsiteX1" fmla="*/ 2304470 w 11789703"/>
              <a:gd name="connsiteY1" fmla="*/ 2360597 h 3708181"/>
              <a:gd name="connsiteX2" fmla="*/ 2603372 w 11789703"/>
              <a:gd name="connsiteY2" fmla="*/ 2360597 h 3708181"/>
              <a:gd name="connsiteX3" fmla="*/ 2698402 w 11789703"/>
              <a:gd name="connsiteY3" fmla="*/ 2264046 h 3708181"/>
              <a:gd name="connsiteX4" fmla="*/ 2603372 w 11789703"/>
              <a:gd name="connsiteY4" fmla="*/ 2167501 h 3708181"/>
              <a:gd name="connsiteX5" fmla="*/ 5247210 w 11789703"/>
              <a:gd name="connsiteY5" fmla="*/ 1580809 h 3708181"/>
              <a:gd name="connsiteX6" fmla="*/ 6543596 w 11789703"/>
              <a:gd name="connsiteY6" fmla="*/ 1580809 h 3708181"/>
              <a:gd name="connsiteX7" fmla="*/ 6643558 w 11789703"/>
              <a:gd name="connsiteY7" fmla="*/ 1682361 h 3708181"/>
              <a:gd name="connsiteX8" fmla="*/ 6643558 w 11789703"/>
              <a:gd name="connsiteY8" fmla="*/ 3606426 h 3708181"/>
              <a:gd name="connsiteX9" fmla="*/ 6543596 w 11789703"/>
              <a:gd name="connsiteY9" fmla="*/ 3707984 h 3708181"/>
              <a:gd name="connsiteX10" fmla="*/ 5247210 w 11789703"/>
              <a:gd name="connsiteY10" fmla="*/ 3707984 h 3708181"/>
              <a:gd name="connsiteX11" fmla="*/ 5147249 w 11789703"/>
              <a:gd name="connsiteY11" fmla="*/ 3606426 h 3708181"/>
              <a:gd name="connsiteX12" fmla="*/ 5147249 w 11789703"/>
              <a:gd name="connsiteY12" fmla="*/ 1682361 h 3708181"/>
              <a:gd name="connsiteX13" fmla="*/ 5247210 w 11789703"/>
              <a:gd name="connsiteY13" fmla="*/ 1580809 h 3708181"/>
              <a:gd name="connsiteX14" fmla="*/ 2304470 w 11789703"/>
              <a:gd name="connsiteY14" fmla="*/ 993915 h 3708181"/>
              <a:gd name="connsiteX15" fmla="*/ 2304470 w 11789703"/>
              <a:gd name="connsiteY15" fmla="*/ 1187011 h 3708181"/>
              <a:gd name="connsiteX16" fmla="*/ 2603372 w 11789703"/>
              <a:gd name="connsiteY16" fmla="*/ 1187011 h 3708181"/>
              <a:gd name="connsiteX17" fmla="*/ 2698402 w 11789703"/>
              <a:gd name="connsiteY17" fmla="*/ 1090459 h 3708181"/>
              <a:gd name="connsiteX18" fmla="*/ 2603372 w 11789703"/>
              <a:gd name="connsiteY18" fmla="*/ 993915 h 3708181"/>
              <a:gd name="connsiteX19" fmla="*/ 6803166 w 11789703"/>
              <a:gd name="connsiteY19" fmla="*/ 0 h 3708181"/>
              <a:gd name="connsiteX20" fmla="*/ 11789703 w 11789703"/>
              <a:gd name="connsiteY20" fmla="*/ 0 h 3708181"/>
              <a:gd name="connsiteX21" fmla="*/ 11789703 w 11789703"/>
              <a:gd name="connsiteY21" fmla="*/ 1418158 h 3708181"/>
              <a:gd name="connsiteX22" fmla="*/ 11689741 w 11789703"/>
              <a:gd name="connsiteY22" fmla="*/ 1519717 h 3708181"/>
              <a:gd name="connsiteX23" fmla="*/ 9350187 w 11789703"/>
              <a:gd name="connsiteY23" fmla="*/ 1519717 h 3708181"/>
              <a:gd name="connsiteX24" fmla="*/ 9350187 w 11789703"/>
              <a:gd name="connsiteY24" fmla="*/ 1090263 h 3708181"/>
              <a:gd name="connsiteX25" fmla="*/ 9250606 w 11789703"/>
              <a:gd name="connsiteY25" fmla="*/ 993712 h 3708181"/>
              <a:gd name="connsiteX26" fmla="*/ 9160089 w 11789703"/>
              <a:gd name="connsiteY26" fmla="*/ 1092862 h 3708181"/>
              <a:gd name="connsiteX27" fmla="*/ 9160089 w 11789703"/>
              <a:gd name="connsiteY27" fmla="*/ 2263849 h 3708181"/>
              <a:gd name="connsiteX28" fmla="*/ 9259670 w 11789703"/>
              <a:gd name="connsiteY28" fmla="*/ 2360394 h 3708181"/>
              <a:gd name="connsiteX29" fmla="*/ 9350187 w 11789703"/>
              <a:gd name="connsiteY29" fmla="*/ 2261244 h 3708181"/>
              <a:gd name="connsiteX30" fmla="*/ 9350187 w 11789703"/>
              <a:gd name="connsiteY30" fmla="*/ 2167501 h 3708181"/>
              <a:gd name="connsiteX31" fmla="*/ 9255169 w 11789703"/>
              <a:gd name="connsiteY31" fmla="*/ 2167501 h 3708181"/>
              <a:gd name="connsiteX32" fmla="*/ 9255169 w 11789703"/>
              <a:gd name="connsiteY32" fmla="*/ 1580809 h 3708181"/>
              <a:gd name="connsiteX33" fmla="*/ 11689741 w 11789703"/>
              <a:gd name="connsiteY33" fmla="*/ 1580809 h 3708181"/>
              <a:gd name="connsiteX34" fmla="*/ 11789703 w 11789703"/>
              <a:gd name="connsiteY34" fmla="*/ 1682362 h 3708181"/>
              <a:gd name="connsiteX35" fmla="*/ 11789703 w 11789703"/>
              <a:gd name="connsiteY35" fmla="*/ 3708181 h 3708181"/>
              <a:gd name="connsiteX36" fmla="*/ 6803166 w 11789703"/>
              <a:gd name="connsiteY36" fmla="*/ 3708181 h 3708181"/>
              <a:gd name="connsiteX37" fmla="*/ 6703205 w 11789703"/>
              <a:gd name="connsiteY37" fmla="*/ 3606629 h 3708181"/>
              <a:gd name="connsiteX38" fmla="*/ 6703205 w 11789703"/>
              <a:gd name="connsiteY38" fmla="*/ 101555 h 3708181"/>
              <a:gd name="connsiteX39" fmla="*/ 6803166 w 11789703"/>
              <a:gd name="connsiteY39" fmla="*/ 0 h 3708181"/>
              <a:gd name="connsiteX40" fmla="*/ 5895292 w 11789703"/>
              <a:gd name="connsiteY40" fmla="*/ 0 h 3708181"/>
              <a:gd name="connsiteX41" fmla="*/ 5895489 w 11789703"/>
              <a:gd name="connsiteY41" fmla="*/ 0 h 3708181"/>
              <a:gd name="connsiteX42" fmla="*/ 6643558 w 11789703"/>
              <a:gd name="connsiteY42" fmla="*/ 759959 h 3708181"/>
              <a:gd name="connsiteX43" fmla="*/ 6643558 w 11789703"/>
              <a:gd name="connsiteY43" fmla="*/ 760156 h 3708181"/>
              <a:gd name="connsiteX44" fmla="*/ 5895489 w 11789703"/>
              <a:gd name="connsiteY44" fmla="*/ 1520116 h 3708181"/>
              <a:gd name="connsiteX45" fmla="*/ 5895292 w 11789703"/>
              <a:gd name="connsiteY45" fmla="*/ 1520116 h 3708181"/>
              <a:gd name="connsiteX46" fmla="*/ 5147249 w 11789703"/>
              <a:gd name="connsiteY46" fmla="*/ 760156 h 3708181"/>
              <a:gd name="connsiteX47" fmla="*/ 5147249 w 11789703"/>
              <a:gd name="connsiteY47" fmla="*/ 759959 h 3708181"/>
              <a:gd name="connsiteX48" fmla="*/ 5895292 w 11789703"/>
              <a:gd name="connsiteY48" fmla="*/ 0 h 3708181"/>
              <a:gd name="connsiteX49" fmla="*/ 0 w 11789703"/>
              <a:gd name="connsiteY49" fmla="*/ 0 h 3708181"/>
              <a:gd name="connsiteX50" fmla="*/ 4987298 w 11789703"/>
              <a:gd name="connsiteY50" fmla="*/ 0 h 3708181"/>
              <a:gd name="connsiteX51" fmla="*/ 5087260 w 11789703"/>
              <a:gd name="connsiteY51" fmla="*/ 101555 h 3708181"/>
              <a:gd name="connsiteX52" fmla="*/ 5087260 w 11789703"/>
              <a:gd name="connsiteY52" fmla="*/ 1418564 h 3708181"/>
              <a:gd name="connsiteX53" fmla="*/ 4987298 w 11789703"/>
              <a:gd name="connsiteY53" fmla="*/ 1520116 h 3708181"/>
              <a:gd name="connsiteX54" fmla="*/ 3146758 w 11789703"/>
              <a:gd name="connsiteY54" fmla="*/ 1520116 h 3708181"/>
              <a:gd name="connsiteX55" fmla="*/ 3146955 w 11789703"/>
              <a:gd name="connsiteY55" fmla="*/ 1519913 h 3708181"/>
              <a:gd name="connsiteX56" fmla="*/ 3116985 w 11789703"/>
              <a:gd name="connsiteY56" fmla="*/ 1550364 h 3708181"/>
              <a:gd name="connsiteX57" fmla="*/ 3146955 w 11789703"/>
              <a:gd name="connsiteY57" fmla="*/ 1580809 h 3708181"/>
              <a:gd name="connsiteX58" fmla="*/ 4987494 w 11789703"/>
              <a:gd name="connsiteY58" fmla="*/ 1580809 h 3708181"/>
              <a:gd name="connsiteX59" fmla="*/ 5087456 w 11789703"/>
              <a:gd name="connsiteY59" fmla="*/ 1682362 h 3708181"/>
              <a:gd name="connsiteX60" fmla="*/ 5087456 w 11789703"/>
              <a:gd name="connsiteY60" fmla="*/ 3606426 h 3708181"/>
              <a:gd name="connsiteX61" fmla="*/ 4987494 w 11789703"/>
              <a:gd name="connsiteY61" fmla="*/ 3707985 h 3708181"/>
              <a:gd name="connsiteX62" fmla="*/ 0 w 11789703"/>
              <a:gd name="connsiteY62" fmla="*/ 3707985 h 370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1">
                <a:moveTo>
                  <a:pt x="2304470" y="2167501"/>
                </a:moveTo>
                <a:lnTo>
                  <a:pt x="2304470" y="2360597"/>
                </a:lnTo>
                <a:lnTo>
                  <a:pt x="2603372" y="2360597"/>
                </a:lnTo>
                <a:cubicBezTo>
                  <a:pt x="2655819" y="2360597"/>
                  <a:pt x="2698402" y="2317329"/>
                  <a:pt x="2698402" y="2264046"/>
                </a:cubicBezTo>
                <a:cubicBezTo>
                  <a:pt x="2698402" y="2210769"/>
                  <a:pt x="2655819" y="2167501"/>
                  <a:pt x="2603372" y="2167501"/>
                </a:cubicBezTo>
                <a:close/>
                <a:moveTo>
                  <a:pt x="5247210" y="1580809"/>
                </a:moveTo>
                <a:lnTo>
                  <a:pt x="6543596" y="1580809"/>
                </a:lnTo>
                <a:cubicBezTo>
                  <a:pt x="6598806" y="1580809"/>
                  <a:pt x="6643558" y="1626270"/>
                  <a:pt x="6643558" y="1682361"/>
                </a:cubicBezTo>
                <a:lnTo>
                  <a:pt x="6643558" y="3606426"/>
                </a:lnTo>
                <a:cubicBezTo>
                  <a:pt x="6643558" y="3662510"/>
                  <a:pt x="6598806" y="3707984"/>
                  <a:pt x="6543596" y="3707984"/>
                </a:cubicBezTo>
                <a:lnTo>
                  <a:pt x="5247210" y="3707984"/>
                </a:lnTo>
                <a:cubicBezTo>
                  <a:pt x="5191980" y="3707984"/>
                  <a:pt x="5147249" y="3662510"/>
                  <a:pt x="5147249" y="3606426"/>
                </a:cubicBezTo>
                <a:lnTo>
                  <a:pt x="5147249" y="1682361"/>
                </a:lnTo>
                <a:cubicBezTo>
                  <a:pt x="5147249" y="1626270"/>
                  <a:pt x="5191980" y="1580809"/>
                  <a:pt x="5247210" y="1580809"/>
                </a:cubicBezTo>
                <a:close/>
                <a:moveTo>
                  <a:pt x="2304470" y="993915"/>
                </a:moveTo>
                <a:lnTo>
                  <a:pt x="2304470" y="1187011"/>
                </a:lnTo>
                <a:lnTo>
                  <a:pt x="2603372" y="1187011"/>
                </a:lnTo>
                <a:cubicBezTo>
                  <a:pt x="2655819" y="1187011"/>
                  <a:pt x="2698402" y="1143743"/>
                  <a:pt x="2698402" y="1090459"/>
                </a:cubicBezTo>
                <a:cubicBezTo>
                  <a:pt x="2698402" y="1037183"/>
                  <a:pt x="2655819" y="993915"/>
                  <a:pt x="2603372" y="993915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58"/>
                </a:lnTo>
                <a:cubicBezTo>
                  <a:pt x="11789703" y="1474243"/>
                  <a:pt x="11744951" y="1519717"/>
                  <a:pt x="11689741" y="1519717"/>
                </a:cubicBezTo>
                <a:lnTo>
                  <a:pt x="9350187" y="1519717"/>
                </a:lnTo>
                <a:lnTo>
                  <a:pt x="9350187" y="1090263"/>
                </a:lnTo>
                <a:cubicBezTo>
                  <a:pt x="9350187" y="1035376"/>
                  <a:pt x="9305245" y="991107"/>
                  <a:pt x="9250606" y="993712"/>
                </a:cubicBezTo>
                <a:cubicBezTo>
                  <a:pt x="9199325" y="996114"/>
                  <a:pt x="9160089" y="1040783"/>
                  <a:pt x="9160089" y="1092862"/>
                </a:cubicBezTo>
                <a:lnTo>
                  <a:pt x="9160089" y="2263849"/>
                </a:lnTo>
                <a:cubicBezTo>
                  <a:pt x="9160089" y="2318730"/>
                  <a:pt x="9205094" y="2362999"/>
                  <a:pt x="9259670" y="2360394"/>
                </a:cubicBezTo>
                <a:cubicBezTo>
                  <a:pt x="9310950" y="2357992"/>
                  <a:pt x="9350187" y="2313323"/>
                  <a:pt x="9350187" y="2261244"/>
                </a:cubicBezTo>
                <a:lnTo>
                  <a:pt x="9350187" y="2167501"/>
                </a:lnTo>
                <a:lnTo>
                  <a:pt x="9255169" y="2167501"/>
                </a:lnTo>
                <a:lnTo>
                  <a:pt x="9255169" y="1580809"/>
                </a:lnTo>
                <a:lnTo>
                  <a:pt x="11689741" y="1580809"/>
                </a:lnTo>
                <a:cubicBezTo>
                  <a:pt x="11744951" y="1580809"/>
                  <a:pt x="11789703" y="1626277"/>
                  <a:pt x="11789703" y="1682362"/>
                </a:cubicBezTo>
                <a:lnTo>
                  <a:pt x="11789703" y="3708181"/>
                </a:lnTo>
                <a:lnTo>
                  <a:pt x="6803166" y="3708181"/>
                </a:lnTo>
                <a:cubicBezTo>
                  <a:pt x="6748019" y="3708181"/>
                  <a:pt x="6703205" y="3662714"/>
                  <a:pt x="6703205" y="3606629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4"/>
                  <a:pt x="6643558" y="759959"/>
                </a:cubicBezTo>
                <a:lnTo>
                  <a:pt x="6643558" y="760156"/>
                </a:lnTo>
                <a:cubicBezTo>
                  <a:pt x="6643558" y="1179873"/>
                  <a:pt x="6308607" y="1520116"/>
                  <a:pt x="5895489" y="1520116"/>
                </a:cubicBezTo>
                <a:lnTo>
                  <a:pt x="5895292" y="1520116"/>
                </a:lnTo>
                <a:cubicBezTo>
                  <a:pt x="5482147" y="1520116"/>
                  <a:pt x="5147249" y="1179873"/>
                  <a:pt x="5147249" y="760156"/>
                </a:cubicBezTo>
                <a:lnTo>
                  <a:pt x="5147249" y="759959"/>
                </a:lnTo>
                <a:cubicBezTo>
                  <a:pt x="5147249" y="340244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8" y="0"/>
                </a:lnTo>
                <a:cubicBezTo>
                  <a:pt x="5042502" y="0"/>
                  <a:pt x="5087260" y="45469"/>
                  <a:pt x="5087260" y="101555"/>
                </a:cubicBezTo>
                <a:lnTo>
                  <a:pt x="5087260" y="1418564"/>
                </a:lnTo>
                <a:cubicBezTo>
                  <a:pt x="5087260" y="1474649"/>
                  <a:pt x="5042502" y="1520116"/>
                  <a:pt x="4987298" y="1520116"/>
                </a:cubicBezTo>
                <a:lnTo>
                  <a:pt x="3146758" y="1520116"/>
                </a:lnTo>
                <a:lnTo>
                  <a:pt x="3146955" y="1519913"/>
                </a:lnTo>
                <a:cubicBezTo>
                  <a:pt x="3130392" y="1519913"/>
                  <a:pt x="3116985" y="1533535"/>
                  <a:pt x="3116985" y="1550364"/>
                </a:cubicBezTo>
                <a:cubicBezTo>
                  <a:pt x="3116985" y="1567187"/>
                  <a:pt x="3130392" y="1580809"/>
                  <a:pt x="3146955" y="1580809"/>
                </a:cubicBezTo>
                <a:lnTo>
                  <a:pt x="4987494" y="1580809"/>
                </a:lnTo>
                <a:cubicBezTo>
                  <a:pt x="5042698" y="1580809"/>
                  <a:pt x="5087456" y="1626277"/>
                  <a:pt x="5087456" y="1682362"/>
                </a:cubicBezTo>
                <a:lnTo>
                  <a:pt x="5087456" y="3606426"/>
                </a:lnTo>
                <a:cubicBezTo>
                  <a:pt x="5087456" y="3662511"/>
                  <a:pt x="5042698" y="3707985"/>
                  <a:pt x="4987494" y="3707985"/>
                </a:cubicBezTo>
                <a:lnTo>
                  <a:pt x="0" y="370798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44000" rIns="68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4648200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3990089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4079672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50567457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Red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403351B-0C28-23F8-EEC7-924203DF516F}"/>
              </a:ext>
            </a:extLst>
          </p:cNvPr>
          <p:cNvSpPr/>
          <p:nvPr userDrawn="1"/>
        </p:nvSpPr>
        <p:spPr>
          <a:xfrm>
            <a:off x="207211" y="202166"/>
            <a:ext cx="11789703" cy="3708181"/>
          </a:xfrm>
          <a:custGeom>
            <a:avLst/>
            <a:gdLst>
              <a:gd name="connsiteX0" fmla="*/ 2304470 w 11789703"/>
              <a:gd name="connsiteY0" fmla="*/ 2167501 h 3708181"/>
              <a:gd name="connsiteX1" fmla="*/ 2304470 w 11789703"/>
              <a:gd name="connsiteY1" fmla="*/ 2360597 h 3708181"/>
              <a:gd name="connsiteX2" fmla="*/ 2603372 w 11789703"/>
              <a:gd name="connsiteY2" fmla="*/ 2360597 h 3708181"/>
              <a:gd name="connsiteX3" fmla="*/ 2698402 w 11789703"/>
              <a:gd name="connsiteY3" fmla="*/ 2264046 h 3708181"/>
              <a:gd name="connsiteX4" fmla="*/ 2603372 w 11789703"/>
              <a:gd name="connsiteY4" fmla="*/ 2167501 h 3708181"/>
              <a:gd name="connsiteX5" fmla="*/ 5247211 w 11789703"/>
              <a:gd name="connsiteY5" fmla="*/ 1580809 h 3708181"/>
              <a:gd name="connsiteX6" fmla="*/ 6543596 w 11789703"/>
              <a:gd name="connsiteY6" fmla="*/ 1580809 h 3708181"/>
              <a:gd name="connsiteX7" fmla="*/ 6643558 w 11789703"/>
              <a:gd name="connsiteY7" fmla="*/ 1682361 h 3708181"/>
              <a:gd name="connsiteX8" fmla="*/ 6643558 w 11789703"/>
              <a:gd name="connsiteY8" fmla="*/ 3606426 h 3708181"/>
              <a:gd name="connsiteX9" fmla="*/ 6543596 w 11789703"/>
              <a:gd name="connsiteY9" fmla="*/ 3707984 h 3708181"/>
              <a:gd name="connsiteX10" fmla="*/ 5247211 w 11789703"/>
              <a:gd name="connsiteY10" fmla="*/ 3707984 h 3708181"/>
              <a:gd name="connsiteX11" fmla="*/ 5147249 w 11789703"/>
              <a:gd name="connsiteY11" fmla="*/ 3606426 h 3708181"/>
              <a:gd name="connsiteX12" fmla="*/ 5147249 w 11789703"/>
              <a:gd name="connsiteY12" fmla="*/ 1682361 h 3708181"/>
              <a:gd name="connsiteX13" fmla="*/ 5247211 w 11789703"/>
              <a:gd name="connsiteY13" fmla="*/ 1580809 h 3708181"/>
              <a:gd name="connsiteX14" fmla="*/ 2304470 w 11789703"/>
              <a:gd name="connsiteY14" fmla="*/ 993915 h 3708181"/>
              <a:gd name="connsiteX15" fmla="*/ 2304470 w 11789703"/>
              <a:gd name="connsiteY15" fmla="*/ 1187011 h 3708181"/>
              <a:gd name="connsiteX16" fmla="*/ 2603372 w 11789703"/>
              <a:gd name="connsiteY16" fmla="*/ 1187011 h 3708181"/>
              <a:gd name="connsiteX17" fmla="*/ 2698402 w 11789703"/>
              <a:gd name="connsiteY17" fmla="*/ 1090459 h 3708181"/>
              <a:gd name="connsiteX18" fmla="*/ 2603372 w 11789703"/>
              <a:gd name="connsiteY18" fmla="*/ 993915 h 3708181"/>
              <a:gd name="connsiteX19" fmla="*/ 6803166 w 11789703"/>
              <a:gd name="connsiteY19" fmla="*/ 0 h 3708181"/>
              <a:gd name="connsiteX20" fmla="*/ 11789703 w 11789703"/>
              <a:gd name="connsiteY20" fmla="*/ 0 h 3708181"/>
              <a:gd name="connsiteX21" fmla="*/ 11789703 w 11789703"/>
              <a:gd name="connsiteY21" fmla="*/ 1418158 h 3708181"/>
              <a:gd name="connsiteX22" fmla="*/ 11689741 w 11789703"/>
              <a:gd name="connsiteY22" fmla="*/ 1519717 h 3708181"/>
              <a:gd name="connsiteX23" fmla="*/ 9350187 w 11789703"/>
              <a:gd name="connsiteY23" fmla="*/ 1519717 h 3708181"/>
              <a:gd name="connsiteX24" fmla="*/ 9350187 w 11789703"/>
              <a:gd name="connsiteY24" fmla="*/ 1090263 h 3708181"/>
              <a:gd name="connsiteX25" fmla="*/ 9250606 w 11789703"/>
              <a:gd name="connsiteY25" fmla="*/ 993712 h 3708181"/>
              <a:gd name="connsiteX26" fmla="*/ 9160089 w 11789703"/>
              <a:gd name="connsiteY26" fmla="*/ 1092862 h 3708181"/>
              <a:gd name="connsiteX27" fmla="*/ 9160089 w 11789703"/>
              <a:gd name="connsiteY27" fmla="*/ 2263849 h 3708181"/>
              <a:gd name="connsiteX28" fmla="*/ 9259670 w 11789703"/>
              <a:gd name="connsiteY28" fmla="*/ 2360394 h 3708181"/>
              <a:gd name="connsiteX29" fmla="*/ 9350187 w 11789703"/>
              <a:gd name="connsiteY29" fmla="*/ 2261244 h 3708181"/>
              <a:gd name="connsiteX30" fmla="*/ 9350187 w 11789703"/>
              <a:gd name="connsiteY30" fmla="*/ 2167501 h 3708181"/>
              <a:gd name="connsiteX31" fmla="*/ 9255169 w 11789703"/>
              <a:gd name="connsiteY31" fmla="*/ 2167501 h 3708181"/>
              <a:gd name="connsiteX32" fmla="*/ 9255169 w 11789703"/>
              <a:gd name="connsiteY32" fmla="*/ 1580809 h 3708181"/>
              <a:gd name="connsiteX33" fmla="*/ 11689741 w 11789703"/>
              <a:gd name="connsiteY33" fmla="*/ 1580809 h 3708181"/>
              <a:gd name="connsiteX34" fmla="*/ 11789703 w 11789703"/>
              <a:gd name="connsiteY34" fmla="*/ 1682362 h 3708181"/>
              <a:gd name="connsiteX35" fmla="*/ 11789703 w 11789703"/>
              <a:gd name="connsiteY35" fmla="*/ 3708181 h 3708181"/>
              <a:gd name="connsiteX36" fmla="*/ 6803166 w 11789703"/>
              <a:gd name="connsiteY36" fmla="*/ 3708181 h 3708181"/>
              <a:gd name="connsiteX37" fmla="*/ 6703205 w 11789703"/>
              <a:gd name="connsiteY37" fmla="*/ 3606629 h 3708181"/>
              <a:gd name="connsiteX38" fmla="*/ 6703205 w 11789703"/>
              <a:gd name="connsiteY38" fmla="*/ 101555 h 3708181"/>
              <a:gd name="connsiteX39" fmla="*/ 6803166 w 11789703"/>
              <a:gd name="connsiteY39" fmla="*/ 0 h 3708181"/>
              <a:gd name="connsiteX40" fmla="*/ 5895292 w 11789703"/>
              <a:gd name="connsiteY40" fmla="*/ 0 h 3708181"/>
              <a:gd name="connsiteX41" fmla="*/ 5895489 w 11789703"/>
              <a:gd name="connsiteY41" fmla="*/ 0 h 3708181"/>
              <a:gd name="connsiteX42" fmla="*/ 6643558 w 11789703"/>
              <a:gd name="connsiteY42" fmla="*/ 759959 h 3708181"/>
              <a:gd name="connsiteX43" fmla="*/ 6643558 w 11789703"/>
              <a:gd name="connsiteY43" fmla="*/ 760156 h 3708181"/>
              <a:gd name="connsiteX44" fmla="*/ 5895489 w 11789703"/>
              <a:gd name="connsiteY44" fmla="*/ 1520116 h 3708181"/>
              <a:gd name="connsiteX45" fmla="*/ 5895292 w 11789703"/>
              <a:gd name="connsiteY45" fmla="*/ 1520116 h 3708181"/>
              <a:gd name="connsiteX46" fmla="*/ 5147249 w 11789703"/>
              <a:gd name="connsiteY46" fmla="*/ 760156 h 3708181"/>
              <a:gd name="connsiteX47" fmla="*/ 5147249 w 11789703"/>
              <a:gd name="connsiteY47" fmla="*/ 759959 h 3708181"/>
              <a:gd name="connsiteX48" fmla="*/ 5895292 w 11789703"/>
              <a:gd name="connsiteY48" fmla="*/ 0 h 3708181"/>
              <a:gd name="connsiteX49" fmla="*/ 0 w 11789703"/>
              <a:gd name="connsiteY49" fmla="*/ 0 h 3708181"/>
              <a:gd name="connsiteX50" fmla="*/ 4987298 w 11789703"/>
              <a:gd name="connsiteY50" fmla="*/ 0 h 3708181"/>
              <a:gd name="connsiteX51" fmla="*/ 5087261 w 11789703"/>
              <a:gd name="connsiteY51" fmla="*/ 101555 h 3708181"/>
              <a:gd name="connsiteX52" fmla="*/ 5087261 w 11789703"/>
              <a:gd name="connsiteY52" fmla="*/ 1418564 h 3708181"/>
              <a:gd name="connsiteX53" fmla="*/ 4987298 w 11789703"/>
              <a:gd name="connsiteY53" fmla="*/ 1520116 h 3708181"/>
              <a:gd name="connsiteX54" fmla="*/ 3146758 w 11789703"/>
              <a:gd name="connsiteY54" fmla="*/ 1520116 h 3708181"/>
              <a:gd name="connsiteX55" fmla="*/ 3146955 w 11789703"/>
              <a:gd name="connsiteY55" fmla="*/ 1519913 h 3708181"/>
              <a:gd name="connsiteX56" fmla="*/ 3116985 w 11789703"/>
              <a:gd name="connsiteY56" fmla="*/ 1550364 h 3708181"/>
              <a:gd name="connsiteX57" fmla="*/ 3146955 w 11789703"/>
              <a:gd name="connsiteY57" fmla="*/ 1580809 h 3708181"/>
              <a:gd name="connsiteX58" fmla="*/ 4987494 w 11789703"/>
              <a:gd name="connsiteY58" fmla="*/ 1580809 h 3708181"/>
              <a:gd name="connsiteX59" fmla="*/ 5087456 w 11789703"/>
              <a:gd name="connsiteY59" fmla="*/ 1682362 h 3708181"/>
              <a:gd name="connsiteX60" fmla="*/ 5087456 w 11789703"/>
              <a:gd name="connsiteY60" fmla="*/ 3606426 h 3708181"/>
              <a:gd name="connsiteX61" fmla="*/ 4987494 w 11789703"/>
              <a:gd name="connsiteY61" fmla="*/ 3707985 h 3708181"/>
              <a:gd name="connsiteX62" fmla="*/ 0 w 11789703"/>
              <a:gd name="connsiteY62" fmla="*/ 3707985 h 370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1">
                <a:moveTo>
                  <a:pt x="2304470" y="2167501"/>
                </a:moveTo>
                <a:lnTo>
                  <a:pt x="2304470" y="2360597"/>
                </a:lnTo>
                <a:lnTo>
                  <a:pt x="2603372" y="2360597"/>
                </a:lnTo>
                <a:cubicBezTo>
                  <a:pt x="2655819" y="2360597"/>
                  <a:pt x="2698402" y="2317329"/>
                  <a:pt x="2698402" y="2264046"/>
                </a:cubicBezTo>
                <a:cubicBezTo>
                  <a:pt x="2698402" y="2210769"/>
                  <a:pt x="2655819" y="2167501"/>
                  <a:pt x="2603372" y="2167501"/>
                </a:cubicBezTo>
                <a:close/>
                <a:moveTo>
                  <a:pt x="5247211" y="1580809"/>
                </a:moveTo>
                <a:lnTo>
                  <a:pt x="6543596" y="1580809"/>
                </a:lnTo>
                <a:cubicBezTo>
                  <a:pt x="6598806" y="1580809"/>
                  <a:pt x="6643558" y="1626270"/>
                  <a:pt x="6643558" y="1682361"/>
                </a:cubicBezTo>
                <a:lnTo>
                  <a:pt x="6643558" y="3606426"/>
                </a:lnTo>
                <a:cubicBezTo>
                  <a:pt x="6643558" y="3662510"/>
                  <a:pt x="6598806" y="3707984"/>
                  <a:pt x="6543596" y="3707984"/>
                </a:cubicBezTo>
                <a:lnTo>
                  <a:pt x="5247211" y="3707984"/>
                </a:lnTo>
                <a:cubicBezTo>
                  <a:pt x="5191980" y="3707984"/>
                  <a:pt x="5147249" y="3662510"/>
                  <a:pt x="5147249" y="3606426"/>
                </a:cubicBezTo>
                <a:lnTo>
                  <a:pt x="5147249" y="1682361"/>
                </a:lnTo>
                <a:cubicBezTo>
                  <a:pt x="5147249" y="1626270"/>
                  <a:pt x="5191980" y="1580809"/>
                  <a:pt x="5247211" y="1580809"/>
                </a:cubicBezTo>
                <a:close/>
                <a:moveTo>
                  <a:pt x="2304470" y="993915"/>
                </a:moveTo>
                <a:lnTo>
                  <a:pt x="2304470" y="1187011"/>
                </a:lnTo>
                <a:lnTo>
                  <a:pt x="2603372" y="1187011"/>
                </a:lnTo>
                <a:cubicBezTo>
                  <a:pt x="2655819" y="1187011"/>
                  <a:pt x="2698402" y="1143743"/>
                  <a:pt x="2698402" y="1090459"/>
                </a:cubicBezTo>
                <a:cubicBezTo>
                  <a:pt x="2698402" y="1037183"/>
                  <a:pt x="2655819" y="993915"/>
                  <a:pt x="2603372" y="993915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58"/>
                </a:lnTo>
                <a:cubicBezTo>
                  <a:pt x="11789703" y="1474243"/>
                  <a:pt x="11744951" y="1519717"/>
                  <a:pt x="11689741" y="1519717"/>
                </a:cubicBezTo>
                <a:lnTo>
                  <a:pt x="9350187" y="1519717"/>
                </a:lnTo>
                <a:lnTo>
                  <a:pt x="9350187" y="1090263"/>
                </a:lnTo>
                <a:cubicBezTo>
                  <a:pt x="9350187" y="1035376"/>
                  <a:pt x="9305245" y="991107"/>
                  <a:pt x="9250606" y="993712"/>
                </a:cubicBezTo>
                <a:cubicBezTo>
                  <a:pt x="9199325" y="996114"/>
                  <a:pt x="9160089" y="1040783"/>
                  <a:pt x="9160089" y="1092862"/>
                </a:cubicBezTo>
                <a:lnTo>
                  <a:pt x="9160089" y="2263849"/>
                </a:lnTo>
                <a:cubicBezTo>
                  <a:pt x="9160089" y="2318730"/>
                  <a:pt x="9205094" y="2362999"/>
                  <a:pt x="9259670" y="2360394"/>
                </a:cubicBezTo>
                <a:cubicBezTo>
                  <a:pt x="9310950" y="2357992"/>
                  <a:pt x="9350187" y="2313323"/>
                  <a:pt x="9350187" y="2261244"/>
                </a:cubicBezTo>
                <a:lnTo>
                  <a:pt x="9350187" y="2167501"/>
                </a:lnTo>
                <a:lnTo>
                  <a:pt x="9255169" y="2167501"/>
                </a:lnTo>
                <a:lnTo>
                  <a:pt x="9255169" y="1580809"/>
                </a:lnTo>
                <a:lnTo>
                  <a:pt x="11689741" y="1580809"/>
                </a:lnTo>
                <a:cubicBezTo>
                  <a:pt x="11744951" y="1580809"/>
                  <a:pt x="11789703" y="1626277"/>
                  <a:pt x="11789703" y="1682362"/>
                </a:cubicBezTo>
                <a:lnTo>
                  <a:pt x="11789703" y="3708181"/>
                </a:lnTo>
                <a:lnTo>
                  <a:pt x="6803166" y="3708181"/>
                </a:lnTo>
                <a:cubicBezTo>
                  <a:pt x="6748019" y="3708181"/>
                  <a:pt x="6703205" y="3662714"/>
                  <a:pt x="6703205" y="3606629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4"/>
                  <a:pt x="6643558" y="759959"/>
                </a:cubicBezTo>
                <a:lnTo>
                  <a:pt x="6643558" y="760156"/>
                </a:lnTo>
                <a:cubicBezTo>
                  <a:pt x="6643558" y="1179873"/>
                  <a:pt x="6308607" y="1520116"/>
                  <a:pt x="5895489" y="1520116"/>
                </a:cubicBezTo>
                <a:lnTo>
                  <a:pt x="5895292" y="1520116"/>
                </a:lnTo>
                <a:cubicBezTo>
                  <a:pt x="5482147" y="1520116"/>
                  <a:pt x="5147249" y="1179873"/>
                  <a:pt x="5147249" y="760156"/>
                </a:cubicBezTo>
                <a:lnTo>
                  <a:pt x="5147249" y="759959"/>
                </a:lnTo>
                <a:cubicBezTo>
                  <a:pt x="5147249" y="340244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8" y="0"/>
                </a:lnTo>
                <a:cubicBezTo>
                  <a:pt x="5042502" y="0"/>
                  <a:pt x="5087261" y="45469"/>
                  <a:pt x="5087261" y="101555"/>
                </a:cubicBezTo>
                <a:lnTo>
                  <a:pt x="5087261" y="1418564"/>
                </a:lnTo>
                <a:cubicBezTo>
                  <a:pt x="5087261" y="1474649"/>
                  <a:pt x="5042502" y="1520116"/>
                  <a:pt x="4987298" y="1520116"/>
                </a:cubicBezTo>
                <a:lnTo>
                  <a:pt x="3146758" y="1520116"/>
                </a:lnTo>
                <a:lnTo>
                  <a:pt x="3146955" y="1519913"/>
                </a:lnTo>
                <a:cubicBezTo>
                  <a:pt x="3130392" y="1519913"/>
                  <a:pt x="3116985" y="1533535"/>
                  <a:pt x="3116985" y="1550364"/>
                </a:cubicBezTo>
                <a:cubicBezTo>
                  <a:pt x="3116985" y="1567187"/>
                  <a:pt x="3130392" y="1580809"/>
                  <a:pt x="3146955" y="1580809"/>
                </a:cubicBezTo>
                <a:lnTo>
                  <a:pt x="4987494" y="1580809"/>
                </a:lnTo>
                <a:cubicBezTo>
                  <a:pt x="5042698" y="1580809"/>
                  <a:pt x="5087456" y="1626277"/>
                  <a:pt x="5087456" y="1682362"/>
                </a:cubicBezTo>
                <a:lnTo>
                  <a:pt x="5087456" y="3606426"/>
                </a:lnTo>
                <a:cubicBezTo>
                  <a:pt x="5087456" y="3662511"/>
                  <a:pt x="5042698" y="3707985"/>
                  <a:pt x="4987494" y="3707985"/>
                </a:cubicBezTo>
                <a:lnTo>
                  <a:pt x="0" y="3707985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4648200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3990089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4079672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45785676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Red BG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D5F23F-C2F2-E4D6-626E-050EEACC9E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7210" y="202165"/>
            <a:ext cx="11789703" cy="3708181"/>
          </a:xfrm>
          <a:custGeom>
            <a:avLst/>
            <a:gdLst>
              <a:gd name="connsiteX0" fmla="*/ 2304470 w 11789703"/>
              <a:gd name="connsiteY0" fmla="*/ 2167501 h 3708181"/>
              <a:gd name="connsiteX1" fmla="*/ 2304470 w 11789703"/>
              <a:gd name="connsiteY1" fmla="*/ 2360597 h 3708181"/>
              <a:gd name="connsiteX2" fmla="*/ 2603372 w 11789703"/>
              <a:gd name="connsiteY2" fmla="*/ 2360597 h 3708181"/>
              <a:gd name="connsiteX3" fmla="*/ 2698402 w 11789703"/>
              <a:gd name="connsiteY3" fmla="*/ 2264046 h 3708181"/>
              <a:gd name="connsiteX4" fmla="*/ 2603372 w 11789703"/>
              <a:gd name="connsiteY4" fmla="*/ 2167501 h 3708181"/>
              <a:gd name="connsiteX5" fmla="*/ 5247210 w 11789703"/>
              <a:gd name="connsiteY5" fmla="*/ 1580809 h 3708181"/>
              <a:gd name="connsiteX6" fmla="*/ 6543596 w 11789703"/>
              <a:gd name="connsiteY6" fmla="*/ 1580809 h 3708181"/>
              <a:gd name="connsiteX7" fmla="*/ 6643558 w 11789703"/>
              <a:gd name="connsiteY7" fmla="*/ 1682361 h 3708181"/>
              <a:gd name="connsiteX8" fmla="*/ 6643558 w 11789703"/>
              <a:gd name="connsiteY8" fmla="*/ 3606426 h 3708181"/>
              <a:gd name="connsiteX9" fmla="*/ 6543596 w 11789703"/>
              <a:gd name="connsiteY9" fmla="*/ 3707984 h 3708181"/>
              <a:gd name="connsiteX10" fmla="*/ 5247210 w 11789703"/>
              <a:gd name="connsiteY10" fmla="*/ 3707984 h 3708181"/>
              <a:gd name="connsiteX11" fmla="*/ 5147249 w 11789703"/>
              <a:gd name="connsiteY11" fmla="*/ 3606426 h 3708181"/>
              <a:gd name="connsiteX12" fmla="*/ 5147249 w 11789703"/>
              <a:gd name="connsiteY12" fmla="*/ 1682361 h 3708181"/>
              <a:gd name="connsiteX13" fmla="*/ 5247210 w 11789703"/>
              <a:gd name="connsiteY13" fmla="*/ 1580809 h 3708181"/>
              <a:gd name="connsiteX14" fmla="*/ 2304470 w 11789703"/>
              <a:gd name="connsiteY14" fmla="*/ 993915 h 3708181"/>
              <a:gd name="connsiteX15" fmla="*/ 2304470 w 11789703"/>
              <a:gd name="connsiteY15" fmla="*/ 1187011 h 3708181"/>
              <a:gd name="connsiteX16" fmla="*/ 2603372 w 11789703"/>
              <a:gd name="connsiteY16" fmla="*/ 1187011 h 3708181"/>
              <a:gd name="connsiteX17" fmla="*/ 2698402 w 11789703"/>
              <a:gd name="connsiteY17" fmla="*/ 1090459 h 3708181"/>
              <a:gd name="connsiteX18" fmla="*/ 2603372 w 11789703"/>
              <a:gd name="connsiteY18" fmla="*/ 993915 h 3708181"/>
              <a:gd name="connsiteX19" fmla="*/ 6803166 w 11789703"/>
              <a:gd name="connsiteY19" fmla="*/ 0 h 3708181"/>
              <a:gd name="connsiteX20" fmla="*/ 11789703 w 11789703"/>
              <a:gd name="connsiteY20" fmla="*/ 0 h 3708181"/>
              <a:gd name="connsiteX21" fmla="*/ 11789703 w 11789703"/>
              <a:gd name="connsiteY21" fmla="*/ 1418158 h 3708181"/>
              <a:gd name="connsiteX22" fmla="*/ 11689741 w 11789703"/>
              <a:gd name="connsiteY22" fmla="*/ 1519717 h 3708181"/>
              <a:gd name="connsiteX23" fmla="*/ 9350187 w 11789703"/>
              <a:gd name="connsiteY23" fmla="*/ 1519717 h 3708181"/>
              <a:gd name="connsiteX24" fmla="*/ 9350187 w 11789703"/>
              <a:gd name="connsiteY24" fmla="*/ 1090263 h 3708181"/>
              <a:gd name="connsiteX25" fmla="*/ 9250606 w 11789703"/>
              <a:gd name="connsiteY25" fmla="*/ 993712 h 3708181"/>
              <a:gd name="connsiteX26" fmla="*/ 9160089 w 11789703"/>
              <a:gd name="connsiteY26" fmla="*/ 1092862 h 3708181"/>
              <a:gd name="connsiteX27" fmla="*/ 9160089 w 11789703"/>
              <a:gd name="connsiteY27" fmla="*/ 2263849 h 3708181"/>
              <a:gd name="connsiteX28" fmla="*/ 9259670 w 11789703"/>
              <a:gd name="connsiteY28" fmla="*/ 2360394 h 3708181"/>
              <a:gd name="connsiteX29" fmla="*/ 9350187 w 11789703"/>
              <a:gd name="connsiteY29" fmla="*/ 2261244 h 3708181"/>
              <a:gd name="connsiteX30" fmla="*/ 9350187 w 11789703"/>
              <a:gd name="connsiteY30" fmla="*/ 2167501 h 3708181"/>
              <a:gd name="connsiteX31" fmla="*/ 9255169 w 11789703"/>
              <a:gd name="connsiteY31" fmla="*/ 2167501 h 3708181"/>
              <a:gd name="connsiteX32" fmla="*/ 9255169 w 11789703"/>
              <a:gd name="connsiteY32" fmla="*/ 1580809 h 3708181"/>
              <a:gd name="connsiteX33" fmla="*/ 11689741 w 11789703"/>
              <a:gd name="connsiteY33" fmla="*/ 1580809 h 3708181"/>
              <a:gd name="connsiteX34" fmla="*/ 11789703 w 11789703"/>
              <a:gd name="connsiteY34" fmla="*/ 1682362 h 3708181"/>
              <a:gd name="connsiteX35" fmla="*/ 11789703 w 11789703"/>
              <a:gd name="connsiteY35" fmla="*/ 3708181 h 3708181"/>
              <a:gd name="connsiteX36" fmla="*/ 6803166 w 11789703"/>
              <a:gd name="connsiteY36" fmla="*/ 3708181 h 3708181"/>
              <a:gd name="connsiteX37" fmla="*/ 6703205 w 11789703"/>
              <a:gd name="connsiteY37" fmla="*/ 3606629 h 3708181"/>
              <a:gd name="connsiteX38" fmla="*/ 6703205 w 11789703"/>
              <a:gd name="connsiteY38" fmla="*/ 101555 h 3708181"/>
              <a:gd name="connsiteX39" fmla="*/ 6803166 w 11789703"/>
              <a:gd name="connsiteY39" fmla="*/ 0 h 3708181"/>
              <a:gd name="connsiteX40" fmla="*/ 5895292 w 11789703"/>
              <a:gd name="connsiteY40" fmla="*/ 0 h 3708181"/>
              <a:gd name="connsiteX41" fmla="*/ 5895489 w 11789703"/>
              <a:gd name="connsiteY41" fmla="*/ 0 h 3708181"/>
              <a:gd name="connsiteX42" fmla="*/ 6643558 w 11789703"/>
              <a:gd name="connsiteY42" fmla="*/ 759959 h 3708181"/>
              <a:gd name="connsiteX43" fmla="*/ 6643558 w 11789703"/>
              <a:gd name="connsiteY43" fmla="*/ 760156 h 3708181"/>
              <a:gd name="connsiteX44" fmla="*/ 5895489 w 11789703"/>
              <a:gd name="connsiteY44" fmla="*/ 1520116 h 3708181"/>
              <a:gd name="connsiteX45" fmla="*/ 5895292 w 11789703"/>
              <a:gd name="connsiteY45" fmla="*/ 1520116 h 3708181"/>
              <a:gd name="connsiteX46" fmla="*/ 5147249 w 11789703"/>
              <a:gd name="connsiteY46" fmla="*/ 760156 h 3708181"/>
              <a:gd name="connsiteX47" fmla="*/ 5147249 w 11789703"/>
              <a:gd name="connsiteY47" fmla="*/ 759959 h 3708181"/>
              <a:gd name="connsiteX48" fmla="*/ 5895292 w 11789703"/>
              <a:gd name="connsiteY48" fmla="*/ 0 h 3708181"/>
              <a:gd name="connsiteX49" fmla="*/ 0 w 11789703"/>
              <a:gd name="connsiteY49" fmla="*/ 0 h 3708181"/>
              <a:gd name="connsiteX50" fmla="*/ 4987298 w 11789703"/>
              <a:gd name="connsiteY50" fmla="*/ 0 h 3708181"/>
              <a:gd name="connsiteX51" fmla="*/ 5087260 w 11789703"/>
              <a:gd name="connsiteY51" fmla="*/ 101555 h 3708181"/>
              <a:gd name="connsiteX52" fmla="*/ 5087260 w 11789703"/>
              <a:gd name="connsiteY52" fmla="*/ 1418564 h 3708181"/>
              <a:gd name="connsiteX53" fmla="*/ 4987298 w 11789703"/>
              <a:gd name="connsiteY53" fmla="*/ 1520116 h 3708181"/>
              <a:gd name="connsiteX54" fmla="*/ 3146758 w 11789703"/>
              <a:gd name="connsiteY54" fmla="*/ 1520116 h 3708181"/>
              <a:gd name="connsiteX55" fmla="*/ 3146955 w 11789703"/>
              <a:gd name="connsiteY55" fmla="*/ 1519913 h 3708181"/>
              <a:gd name="connsiteX56" fmla="*/ 3116985 w 11789703"/>
              <a:gd name="connsiteY56" fmla="*/ 1550364 h 3708181"/>
              <a:gd name="connsiteX57" fmla="*/ 3146955 w 11789703"/>
              <a:gd name="connsiteY57" fmla="*/ 1580809 h 3708181"/>
              <a:gd name="connsiteX58" fmla="*/ 4987494 w 11789703"/>
              <a:gd name="connsiteY58" fmla="*/ 1580809 h 3708181"/>
              <a:gd name="connsiteX59" fmla="*/ 5087456 w 11789703"/>
              <a:gd name="connsiteY59" fmla="*/ 1682362 h 3708181"/>
              <a:gd name="connsiteX60" fmla="*/ 5087456 w 11789703"/>
              <a:gd name="connsiteY60" fmla="*/ 3606426 h 3708181"/>
              <a:gd name="connsiteX61" fmla="*/ 4987494 w 11789703"/>
              <a:gd name="connsiteY61" fmla="*/ 3707985 h 3708181"/>
              <a:gd name="connsiteX62" fmla="*/ 0 w 11789703"/>
              <a:gd name="connsiteY62" fmla="*/ 3707985 h 370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1">
                <a:moveTo>
                  <a:pt x="2304470" y="2167501"/>
                </a:moveTo>
                <a:lnTo>
                  <a:pt x="2304470" y="2360597"/>
                </a:lnTo>
                <a:lnTo>
                  <a:pt x="2603372" y="2360597"/>
                </a:lnTo>
                <a:cubicBezTo>
                  <a:pt x="2655819" y="2360597"/>
                  <a:pt x="2698402" y="2317329"/>
                  <a:pt x="2698402" y="2264046"/>
                </a:cubicBezTo>
                <a:cubicBezTo>
                  <a:pt x="2698402" y="2210769"/>
                  <a:pt x="2655819" y="2167501"/>
                  <a:pt x="2603372" y="2167501"/>
                </a:cubicBezTo>
                <a:close/>
                <a:moveTo>
                  <a:pt x="5247210" y="1580809"/>
                </a:moveTo>
                <a:lnTo>
                  <a:pt x="6543596" y="1580809"/>
                </a:lnTo>
                <a:cubicBezTo>
                  <a:pt x="6598806" y="1580809"/>
                  <a:pt x="6643558" y="1626270"/>
                  <a:pt x="6643558" y="1682361"/>
                </a:cubicBezTo>
                <a:lnTo>
                  <a:pt x="6643558" y="3606426"/>
                </a:lnTo>
                <a:cubicBezTo>
                  <a:pt x="6643558" y="3662510"/>
                  <a:pt x="6598806" y="3707984"/>
                  <a:pt x="6543596" y="3707984"/>
                </a:cubicBezTo>
                <a:lnTo>
                  <a:pt x="5247210" y="3707984"/>
                </a:lnTo>
                <a:cubicBezTo>
                  <a:pt x="5191980" y="3707984"/>
                  <a:pt x="5147249" y="3662510"/>
                  <a:pt x="5147249" y="3606426"/>
                </a:cubicBezTo>
                <a:lnTo>
                  <a:pt x="5147249" y="1682361"/>
                </a:lnTo>
                <a:cubicBezTo>
                  <a:pt x="5147249" y="1626270"/>
                  <a:pt x="5191980" y="1580809"/>
                  <a:pt x="5247210" y="1580809"/>
                </a:cubicBezTo>
                <a:close/>
                <a:moveTo>
                  <a:pt x="2304470" y="993915"/>
                </a:moveTo>
                <a:lnTo>
                  <a:pt x="2304470" y="1187011"/>
                </a:lnTo>
                <a:lnTo>
                  <a:pt x="2603372" y="1187011"/>
                </a:lnTo>
                <a:cubicBezTo>
                  <a:pt x="2655819" y="1187011"/>
                  <a:pt x="2698402" y="1143743"/>
                  <a:pt x="2698402" y="1090459"/>
                </a:cubicBezTo>
                <a:cubicBezTo>
                  <a:pt x="2698402" y="1037183"/>
                  <a:pt x="2655819" y="993915"/>
                  <a:pt x="2603372" y="993915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58"/>
                </a:lnTo>
                <a:cubicBezTo>
                  <a:pt x="11789703" y="1474243"/>
                  <a:pt x="11744951" y="1519717"/>
                  <a:pt x="11689741" y="1519717"/>
                </a:cubicBezTo>
                <a:lnTo>
                  <a:pt x="9350187" y="1519717"/>
                </a:lnTo>
                <a:lnTo>
                  <a:pt x="9350187" y="1090263"/>
                </a:lnTo>
                <a:cubicBezTo>
                  <a:pt x="9350187" y="1035376"/>
                  <a:pt x="9305245" y="991107"/>
                  <a:pt x="9250606" y="993712"/>
                </a:cubicBezTo>
                <a:cubicBezTo>
                  <a:pt x="9199325" y="996114"/>
                  <a:pt x="9160089" y="1040783"/>
                  <a:pt x="9160089" y="1092862"/>
                </a:cubicBezTo>
                <a:lnTo>
                  <a:pt x="9160089" y="2263849"/>
                </a:lnTo>
                <a:cubicBezTo>
                  <a:pt x="9160089" y="2318730"/>
                  <a:pt x="9205094" y="2362999"/>
                  <a:pt x="9259670" y="2360394"/>
                </a:cubicBezTo>
                <a:cubicBezTo>
                  <a:pt x="9310950" y="2357992"/>
                  <a:pt x="9350187" y="2313323"/>
                  <a:pt x="9350187" y="2261244"/>
                </a:cubicBezTo>
                <a:lnTo>
                  <a:pt x="9350187" y="2167501"/>
                </a:lnTo>
                <a:lnTo>
                  <a:pt x="9255169" y="2167501"/>
                </a:lnTo>
                <a:lnTo>
                  <a:pt x="9255169" y="1580809"/>
                </a:lnTo>
                <a:lnTo>
                  <a:pt x="11689741" y="1580809"/>
                </a:lnTo>
                <a:cubicBezTo>
                  <a:pt x="11744951" y="1580809"/>
                  <a:pt x="11789703" y="1626277"/>
                  <a:pt x="11789703" y="1682362"/>
                </a:cubicBezTo>
                <a:lnTo>
                  <a:pt x="11789703" y="3708181"/>
                </a:lnTo>
                <a:lnTo>
                  <a:pt x="6803166" y="3708181"/>
                </a:lnTo>
                <a:cubicBezTo>
                  <a:pt x="6748019" y="3708181"/>
                  <a:pt x="6703205" y="3662714"/>
                  <a:pt x="6703205" y="3606629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4"/>
                  <a:pt x="6643558" y="759959"/>
                </a:cubicBezTo>
                <a:lnTo>
                  <a:pt x="6643558" y="760156"/>
                </a:lnTo>
                <a:cubicBezTo>
                  <a:pt x="6643558" y="1179873"/>
                  <a:pt x="6308607" y="1520116"/>
                  <a:pt x="5895489" y="1520116"/>
                </a:cubicBezTo>
                <a:lnTo>
                  <a:pt x="5895292" y="1520116"/>
                </a:lnTo>
                <a:cubicBezTo>
                  <a:pt x="5482147" y="1520116"/>
                  <a:pt x="5147249" y="1179873"/>
                  <a:pt x="5147249" y="760156"/>
                </a:cubicBezTo>
                <a:lnTo>
                  <a:pt x="5147249" y="759959"/>
                </a:lnTo>
                <a:cubicBezTo>
                  <a:pt x="5147249" y="340244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8" y="0"/>
                </a:lnTo>
                <a:cubicBezTo>
                  <a:pt x="5042502" y="0"/>
                  <a:pt x="5087260" y="45469"/>
                  <a:pt x="5087260" y="101555"/>
                </a:cubicBezTo>
                <a:lnTo>
                  <a:pt x="5087260" y="1418564"/>
                </a:lnTo>
                <a:cubicBezTo>
                  <a:pt x="5087260" y="1474649"/>
                  <a:pt x="5042502" y="1520116"/>
                  <a:pt x="4987298" y="1520116"/>
                </a:cubicBezTo>
                <a:lnTo>
                  <a:pt x="3146758" y="1520116"/>
                </a:lnTo>
                <a:lnTo>
                  <a:pt x="3146955" y="1519913"/>
                </a:lnTo>
                <a:cubicBezTo>
                  <a:pt x="3130392" y="1519913"/>
                  <a:pt x="3116985" y="1533535"/>
                  <a:pt x="3116985" y="1550364"/>
                </a:cubicBezTo>
                <a:cubicBezTo>
                  <a:pt x="3116985" y="1567187"/>
                  <a:pt x="3130392" y="1580809"/>
                  <a:pt x="3146955" y="1580809"/>
                </a:cubicBezTo>
                <a:lnTo>
                  <a:pt x="4987494" y="1580809"/>
                </a:lnTo>
                <a:cubicBezTo>
                  <a:pt x="5042698" y="1580809"/>
                  <a:pt x="5087456" y="1626277"/>
                  <a:pt x="5087456" y="1682362"/>
                </a:cubicBezTo>
                <a:lnTo>
                  <a:pt x="5087456" y="3606426"/>
                </a:lnTo>
                <a:cubicBezTo>
                  <a:pt x="5087456" y="3662511"/>
                  <a:pt x="5042698" y="3707985"/>
                  <a:pt x="4987494" y="3707985"/>
                </a:cubicBezTo>
                <a:lnTo>
                  <a:pt x="0" y="370798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44000" rIns="68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4648200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3990089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4079672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48551013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403351B-0C28-23F8-EEC7-924203DF516F}"/>
              </a:ext>
            </a:extLst>
          </p:cNvPr>
          <p:cNvSpPr/>
          <p:nvPr userDrawn="1"/>
        </p:nvSpPr>
        <p:spPr>
          <a:xfrm>
            <a:off x="207211" y="202166"/>
            <a:ext cx="11789703" cy="3708181"/>
          </a:xfrm>
          <a:custGeom>
            <a:avLst/>
            <a:gdLst>
              <a:gd name="connsiteX0" fmla="*/ 2304470 w 11789703"/>
              <a:gd name="connsiteY0" fmla="*/ 2167501 h 3708181"/>
              <a:gd name="connsiteX1" fmla="*/ 2304470 w 11789703"/>
              <a:gd name="connsiteY1" fmla="*/ 2360597 h 3708181"/>
              <a:gd name="connsiteX2" fmla="*/ 2603372 w 11789703"/>
              <a:gd name="connsiteY2" fmla="*/ 2360597 h 3708181"/>
              <a:gd name="connsiteX3" fmla="*/ 2698402 w 11789703"/>
              <a:gd name="connsiteY3" fmla="*/ 2264046 h 3708181"/>
              <a:gd name="connsiteX4" fmla="*/ 2603372 w 11789703"/>
              <a:gd name="connsiteY4" fmla="*/ 2167501 h 3708181"/>
              <a:gd name="connsiteX5" fmla="*/ 5247211 w 11789703"/>
              <a:gd name="connsiteY5" fmla="*/ 1580809 h 3708181"/>
              <a:gd name="connsiteX6" fmla="*/ 6543596 w 11789703"/>
              <a:gd name="connsiteY6" fmla="*/ 1580809 h 3708181"/>
              <a:gd name="connsiteX7" fmla="*/ 6643558 w 11789703"/>
              <a:gd name="connsiteY7" fmla="*/ 1682361 h 3708181"/>
              <a:gd name="connsiteX8" fmla="*/ 6643558 w 11789703"/>
              <a:gd name="connsiteY8" fmla="*/ 3606426 h 3708181"/>
              <a:gd name="connsiteX9" fmla="*/ 6543596 w 11789703"/>
              <a:gd name="connsiteY9" fmla="*/ 3707984 h 3708181"/>
              <a:gd name="connsiteX10" fmla="*/ 5247211 w 11789703"/>
              <a:gd name="connsiteY10" fmla="*/ 3707984 h 3708181"/>
              <a:gd name="connsiteX11" fmla="*/ 5147249 w 11789703"/>
              <a:gd name="connsiteY11" fmla="*/ 3606426 h 3708181"/>
              <a:gd name="connsiteX12" fmla="*/ 5147249 w 11789703"/>
              <a:gd name="connsiteY12" fmla="*/ 1682361 h 3708181"/>
              <a:gd name="connsiteX13" fmla="*/ 5247211 w 11789703"/>
              <a:gd name="connsiteY13" fmla="*/ 1580809 h 3708181"/>
              <a:gd name="connsiteX14" fmla="*/ 2304470 w 11789703"/>
              <a:gd name="connsiteY14" fmla="*/ 993915 h 3708181"/>
              <a:gd name="connsiteX15" fmla="*/ 2304470 w 11789703"/>
              <a:gd name="connsiteY15" fmla="*/ 1187011 h 3708181"/>
              <a:gd name="connsiteX16" fmla="*/ 2603372 w 11789703"/>
              <a:gd name="connsiteY16" fmla="*/ 1187011 h 3708181"/>
              <a:gd name="connsiteX17" fmla="*/ 2698402 w 11789703"/>
              <a:gd name="connsiteY17" fmla="*/ 1090459 h 3708181"/>
              <a:gd name="connsiteX18" fmla="*/ 2603372 w 11789703"/>
              <a:gd name="connsiteY18" fmla="*/ 993915 h 3708181"/>
              <a:gd name="connsiteX19" fmla="*/ 6803166 w 11789703"/>
              <a:gd name="connsiteY19" fmla="*/ 0 h 3708181"/>
              <a:gd name="connsiteX20" fmla="*/ 11789703 w 11789703"/>
              <a:gd name="connsiteY20" fmla="*/ 0 h 3708181"/>
              <a:gd name="connsiteX21" fmla="*/ 11789703 w 11789703"/>
              <a:gd name="connsiteY21" fmla="*/ 1418158 h 3708181"/>
              <a:gd name="connsiteX22" fmla="*/ 11689741 w 11789703"/>
              <a:gd name="connsiteY22" fmla="*/ 1519717 h 3708181"/>
              <a:gd name="connsiteX23" fmla="*/ 9350187 w 11789703"/>
              <a:gd name="connsiteY23" fmla="*/ 1519717 h 3708181"/>
              <a:gd name="connsiteX24" fmla="*/ 9350187 w 11789703"/>
              <a:gd name="connsiteY24" fmla="*/ 1090263 h 3708181"/>
              <a:gd name="connsiteX25" fmla="*/ 9250606 w 11789703"/>
              <a:gd name="connsiteY25" fmla="*/ 993712 h 3708181"/>
              <a:gd name="connsiteX26" fmla="*/ 9160089 w 11789703"/>
              <a:gd name="connsiteY26" fmla="*/ 1092862 h 3708181"/>
              <a:gd name="connsiteX27" fmla="*/ 9160089 w 11789703"/>
              <a:gd name="connsiteY27" fmla="*/ 2263849 h 3708181"/>
              <a:gd name="connsiteX28" fmla="*/ 9259670 w 11789703"/>
              <a:gd name="connsiteY28" fmla="*/ 2360394 h 3708181"/>
              <a:gd name="connsiteX29" fmla="*/ 9350187 w 11789703"/>
              <a:gd name="connsiteY29" fmla="*/ 2261244 h 3708181"/>
              <a:gd name="connsiteX30" fmla="*/ 9350187 w 11789703"/>
              <a:gd name="connsiteY30" fmla="*/ 2167501 h 3708181"/>
              <a:gd name="connsiteX31" fmla="*/ 9255169 w 11789703"/>
              <a:gd name="connsiteY31" fmla="*/ 2167501 h 3708181"/>
              <a:gd name="connsiteX32" fmla="*/ 9255169 w 11789703"/>
              <a:gd name="connsiteY32" fmla="*/ 1580809 h 3708181"/>
              <a:gd name="connsiteX33" fmla="*/ 11689741 w 11789703"/>
              <a:gd name="connsiteY33" fmla="*/ 1580809 h 3708181"/>
              <a:gd name="connsiteX34" fmla="*/ 11789703 w 11789703"/>
              <a:gd name="connsiteY34" fmla="*/ 1682362 h 3708181"/>
              <a:gd name="connsiteX35" fmla="*/ 11789703 w 11789703"/>
              <a:gd name="connsiteY35" fmla="*/ 3708181 h 3708181"/>
              <a:gd name="connsiteX36" fmla="*/ 6803166 w 11789703"/>
              <a:gd name="connsiteY36" fmla="*/ 3708181 h 3708181"/>
              <a:gd name="connsiteX37" fmla="*/ 6703205 w 11789703"/>
              <a:gd name="connsiteY37" fmla="*/ 3606629 h 3708181"/>
              <a:gd name="connsiteX38" fmla="*/ 6703205 w 11789703"/>
              <a:gd name="connsiteY38" fmla="*/ 101555 h 3708181"/>
              <a:gd name="connsiteX39" fmla="*/ 6803166 w 11789703"/>
              <a:gd name="connsiteY39" fmla="*/ 0 h 3708181"/>
              <a:gd name="connsiteX40" fmla="*/ 5895292 w 11789703"/>
              <a:gd name="connsiteY40" fmla="*/ 0 h 3708181"/>
              <a:gd name="connsiteX41" fmla="*/ 5895489 w 11789703"/>
              <a:gd name="connsiteY41" fmla="*/ 0 h 3708181"/>
              <a:gd name="connsiteX42" fmla="*/ 6643558 w 11789703"/>
              <a:gd name="connsiteY42" fmla="*/ 759959 h 3708181"/>
              <a:gd name="connsiteX43" fmla="*/ 6643558 w 11789703"/>
              <a:gd name="connsiteY43" fmla="*/ 760156 h 3708181"/>
              <a:gd name="connsiteX44" fmla="*/ 5895489 w 11789703"/>
              <a:gd name="connsiteY44" fmla="*/ 1520116 h 3708181"/>
              <a:gd name="connsiteX45" fmla="*/ 5895292 w 11789703"/>
              <a:gd name="connsiteY45" fmla="*/ 1520116 h 3708181"/>
              <a:gd name="connsiteX46" fmla="*/ 5147249 w 11789703"/>
              <a:gd name="connsiteY46" fmla="*/ 760156 h 3708181"/>
              <a:gd name="connsiteX47" fmla="*/ 5147249 w 11789703"/>
              <a:gd name="connsiteY47" fmla="*/ 759959 h 3708181"/>
              <a:gd name="connsiteX48" fmla="*/ 5895292 w 11789703"/>
              <a:gd name="connsiteY48" fmla="*/ 0 h 3708181"/>
              <a:gd name="connsiteX49" fmla="*/ 0 w 11789703"/>
              <a:gd name="connsiteY49" fmla="*/ 0 h 3708181"/>
              <a:gd name="connsiteX50" fmla="*/ 4987298 w 11789703"/>
              <a:gd name="connsiteY50" fmla="*/ 0 h 3708181"/>
              <a:gd name="connsiteX51" fmla="*/ 5087261 w 11789703"/>
              <a:gd name="connsiteY51" fmla="*/ 101555 h 3708181"/>
              <a:gd name="connsiteX52" fmla="*/ 5087261 w 11789703"/>
              <a:gd name="connsiteY52" fmla="*/ 1418564 h 3708181"/>
              <a:gd name="connsiteX53" fmla="*/ 4987298 w 11789703"/>
              <a:gd name="connsiteY53" fmla="*/ 1520116 h 3708181"/>
              <a:gd name="connsiteX54" fmla="*/ 3146758 w 11789703"/>
              <a:gd name="connsiteY54" fmla="*/ 1520116 h 3708181"/>
              <a:gd name="connsiteX55" fmla="*/ 3146955 w 11789703"/>
              <a:gd name="connsiteY55" fmla="*/ 1519913 h 3708181"/>
              <a:gd name="connsiteX56" fmla="*/ 3116985 w 11789703"/>
              <a:gd name="connsiteY56" fmla="*/ 1550364 h 3708181"/>
              <a:gd name="connsiteX57" fmla="*/ 3146955 w 11789703"/>
              <a:gd name="connsiteY57" fmla="*/ 1580809 h 3708181"/>
              <a:gd name="connsiteX58" fmla="*/ 4987494 w 11789703"/>
              <a:gd name="connsiteY58" fmla="*/ 1580809 h 3708181"/>
              <a:gd name="connsiteX59" fmla="*/ 5087456 w 11789703"/>
              <a:gd name="connsiteY59" fmla="*/ 1682362 h 3708181"/>
              <a:gd name="connsiteX60" fmla="*/ 5087456 w 11789703"/>
              <a:gd name="connsiteY60" fmla="*/ 3606426 h 3708181"/>
              <a:gd name="connsiteX61" fmla="*/ 4987494 w 11789703"/>
              <a:gd name="connsiteY61" fmla="*/ 3707985 h 3708181"/>
              <a:gd name="connsiteX62" fmla="*/ 0 w 11789703"/>
              <a:gd name="connsiteY62" fmla="*/ 3707985 h 370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1">
                <a:moveTo>
                  <a:pt x="2304470" y="2167501"/>
                </a:moveTo>
                <a:lnTo>
                  <a:pt x="2304470" y="2360597"/>
                </a:lnTo>
                <a:lnTo>
                  <a:pt x="2603372" y="2360597"/>
                </a:lnTo>
                <a:cubicBezTo>
                  <a:pt x="2655819" y="2360597"/>
                  <a:pt x="2698402" y="2317329"/>
                  <a:pt x="2698402" y="2264046"/>
                </a:cubicBezTo>
                <a:cubicBezTo>
                  <a:pt x="2698402" y="2210769"/>
                  <a:pt x="2655819" y="2167501"/>
                  <a:pt x="2603372" y="2167501"/>
                </a:cubicBezTo>
                <a:close/>
                <a:moveTo>
                  <a:pt x="5247211" y="1580809"/>
                </a:moveTo>
                <a:lnTo>
                  <a:pt x="6543596" y="1580809"/>
                </a:lnTo>
                <a:cubicBezTo>
                  <a:pt x="6598806" y="1580809"/>
                  <a:pt x="6643558" y="1626270"/>
                  <a:pt x="6643558" y="1682361"/>
                </a:cubicBezTo>
                <a:lnTo>
                  <a:pt x="6643558" y="3606426"/>
                </a:lnTo>
                <a:cubicBezTo>
                  <a:pt x="6643558" y="3662510"/>
                  <a:pt x="6598806" y="3707984"/>
                  <a:pt x="6543596" y="3707984"/>
                </a:cubicBezTo>
                <a:lnTo>
                  <a:pt x="5247211" y="3707984"/>
                </a:lnTo>
                <a:cubicBezTo>
                  <a:pt x="5191980" y="3707984"/>
                  <a:pt x="5147249" y="3662510"/>
                  <a:pt x="5147249" y="3606426"/>
                </a:cubicBezTo>
                <a:lnTo>
                  <a:pt x="5147249" y="1682361"/>
                </a:lnTo>
                <a:cubicBezTo>
                  <a:pt x="5147249" y="1626270"/>
                  <a:pt x="5191980" y="1580809"/>
                  <a:pt x="5247211" y="1580809"/>
                </a:cubicBezTo>
                <a:close/>
                <a:moveTo>
                  <a:pt x="2304470" y="993915"/>
                </a:moveTo>
                <a:lnTo>
                  <a:pt x="2304470" y="1187011"/>
                </a:lnTo>
                <a:lnTo>
                  <a:pt x="2603372" y="1187011"/>
                </a:lnTo>
                <a:cubicBezTo>
                  <a:pt x="2655819" y="1187011"/>
                  <a:pt x="2698402" y="1143743"/>
                  <a:pt x="2698402" y="1090459"/>
                </a:cubicBezTo>
                <a:cubicBezTo>
                  <a:pt x="2698402" y="1037183"/>
                  <a:pt x="2655819" y="993915"/>
                  <a:pt x="2603372" y="993915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58"/>
                </a:lnTo>
                <a:cubicBezTo>
                  <a:pt x="11789703" y="1474243"/>
                  <a:pt x="11744951" y="1519717"/>
                  <a:pt x="11689741" y="1519717"/>
                </a:cubicBezTo>
                <a:lnTo>
                  <a:pt x="9350187" y="1519717"/>
                </a:lnTo>
                <a:lnTo>
                  <a:pt x="9350187" y="1090263"/>
                </a:lnTo>
                <a:cubicBezTo>
                  <a:pt x="9350187" y="1035376"/>
                  <a:pt x="9305245" y="991107"/>
                  <a:pt x="9250606" y="993712"/>
                </a:cubicBezTo>
                <a:cubicBezTo>
                  <a:pt x="9199325" y="996114"/>
                  <a:pt x="9160089" y="1040783"/>
                  <a:pt x="9160089" y="1092862"/>
                </a:cubicBezTo>
                <a:lnTo>
                  <a:pt x="9160089" y="2263849"/>
                </a:lnTo>
                <a:cubicBezTo>
                  <a:pt x="9160089" y="2318730"/>
                  <a:pt x="9205094" y="2362999"/>
                  <a:pt x="9259670" y="2360394"/>
                </a:cubicBezTo>
                <a:cubicBezTo>
                  <a:pt x="9310950" y="2357992"/>
                  <a:pt x="9350187" y="2313323"/>
                  <a:pt x="9350187" y="2261244"/>
                </a:cubicBezTo>
                <a:lnTo>
                  <a:pt x="9350187" y="2167501"/>
                </a:lnTo>
                <a:lnTo>
                  <a:pt x="9255169" y="2167501"/>
                </a:lnTo>
                <a:lnTo>
                  <a:pt x="9255169" y="1580809"/>
                </a:lnTo>
                <a:lnTo>
                  <a:pt x="11689741" y="1580809"/>
                </a:lnTo>
                <a:cubicBezTo>
                  <a:pt x="11744951" y="1580809"/>
                  <a:pt x="11789703" y="1626277"/>
                  <a:pt x="11789703" y="1682362"/>
                </a:cubicBezTo>
                <a:lnTo>
                  <a:pt x="11789703" y="3708181"/>
                </a:lnTo>
                <a:lnTo>
                  <a:pt x="6803166" y="3708181"/>
                </a:lnTo>
                <a:cubicBezTo>
                  <a:pt x="6748019" y="3708181"/>
                  <a:pt x="6703205" y="3662714"/>
                  <a:pt x="6703205" y="3606629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4"/>
                  <a:pt x="6643558" y="759959"/>
                </a:cubicBezTo>
                <a:lnTo>
                  <a:pt x="6643558" y="760156"/>
                </a:lnTo>
                <a:cubicBezTo>
                  <a:pt x="6643558" y="1179873"/>
                  <a:pt x="6308607" y="1520116"/>
                  <a:pt x="5895489" y="1520116"/>
                </a:cubicBezTo>
                <a:lnTo>
                  <a:pt x="5895292" y="1520116"/>
                </a:lnTo>
                <a:cubicBezTo>
                  <a:pt x="5482147" y="1520116"/>
                  <a:pt x="5147249" y="1179873"/>
                  <a:pt x="5147249" y="760156"/>
                </a:cubicBezTo>
                <a:lnTo>
                  <a:pt x="5147249" y="759959"/>
                </a:lnTo>
                <a:cubicBezTo>
                  <a:pt x="5147249" y="340244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8" y="0"/>
                </a:lnTo>
                <a:cubicBezTo>
                  <a:pt x="5042502" y="0"/>
                  <a:pt x="5087261" y="45469"/>
                  <a:pt x="5087261" y="101555"/>
                </a:cubicBezTo>
                <a:lnTo>
                  <a:pt x="5087261" y="1418564"/>
                </a:lnTo>
                <a:cubicBezTo>
                  <a:pt x="5087261" y="1474649"/>
                  <a:pt x="5042502" y="1520116"/>
                  <a:pt x="4987298" y="1520116"/>
                </a:cubicBezTo>
                <a:lnTo>
                  <a:pt x="3146758" y="1520116"/>
                </a:lnTo>
                <a:lnTo>
                  <a:pt x="3146955" y="1519913"/>
                </a:lnTo>
                <a:cubicBezTo>
                  <a:pt x="3130392" y="1519913"/>
                  <a:pt x="3116985" y="1533535"/>
                  <a:pt x="3116985" y="1550364"/>
                </a:cubicBezTo>
                <a:cubicBezTo>
                  <a:pt x="3116985" y="1567187"/>
                  <a:pt x="3130392" y="1580809"/>
                  <a:pt x="3146955" y="1580809"/>
                </a:cubicBezTo>
                <a:lnTo>
                  <a:pt x="4987494" y="1580809"/>
                </a:lnTo>
                <a:cubicBezTo>
                  <a:pt x="5042698" y="1580809"/>
                  <a:pt x="5087456" y="1626277"/>
                  <a:pt x="5087456" y="1682362"/>
                </a:cubicBezTo>
                <a:lnTo>
                  <a:pt x="5087456" y="3606426"/>
                </a:lnTo>
                <a:cubicBezTo>
                  <a:pt x="5087456" y="3662511"/>
                  <a:pt x="5042698" y="3707985"/>
                  <a:pt x="4987494" y="3707985"/>
                </a:cubicBezTo>
                <a:lnTo>
                  <a:pt x="0" y="3707985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4648200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3990089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4079672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3124198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tatement: Medium Text - Photo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95500" y="1625600"/>
            <a:ext cx="7988300" cy="3848100"/>
          </a:xfrm>
        </p:spPr>
        <p:txBody>
          <a:bodyPr bIns="36000" anchor="ctr"/>
          <a:lstStyle>
            <a:lvl1pPr algn="ctr">
              <a:lnSpc>
                <a:spcPct val="75000"/>
              </a:lnSpc>
              <a:spcAft>
                <a:spcPts val="600"/>
              </a:spcAft>
              <a:defRPr sz="5000" cap="all" spc="-15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  <p:pic>
        <p:nvPicPr>
          <p:cNvPr id="5" name="Clemenger">
            <a:extLst>
              <a:ext uri="{FF2B5EF4-FFF2-40B4-BE49-F238E27FC236}">
                <a16:creationId xmlns:a16="http://schemas.microsoft.com/office/drawing/2014/main" id="{2A1E07CD-7F85-B504-6141-71204E39E4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652"/>
            <a:ext cx="756000" cy="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6038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hite BG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D5F23F-C2F2-E4D6-626E-050EEACC9E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7210" y="202165"/>
            <a:ext cx="11789703" cy="3708181"/>
          </a:xfrm>
          <a:custGeom>
            <a:avLst/>
            <a:gdLst>
              <a:gd name="connsiteX0" fmla="*/ 2304470 w 11789703"/>
              <a:gd name="connsiteY0" fmla="*/ 2167501 h 3708181"/>
              <a:gd name="connsiteX1" fmla="*/ 2304470 w 11789703"/>
              <a:gd name="connsiteY1" fmla="*/ 2360597 h 3708181"/>
              <a:gd name="connsiteX2" fmla="*/ 2603372 w 11789703"/>
              <a:gd name="connsiteY2" fmla="*/ 2360597 h 3708181"/>
              <a:gd name="connsiteX3" fmla="*/ 2698402 w 11789703"/>
              <a:gd name="connsiteY3" fmla="*/ 2264046 h 3708181"/>
              <a:gd name="connsiteX4" fmla="*/ 2603372 w 11789703"/>
              <a:gd name="connsiteY4" fmla="*/ 2167501 h 3708181"/>
              <a:gd name="connsiteX5" fmla="*/ 5247210 w 11789703"/>
              <a:gd name="connsiteY5" fmla="*/ 1580809 h 3708181"/>
              <a:gd name="connsiteX6" fmla="*/ 6543596 w 11789703"/>
              <a:gd name="connsiteY6" fmla="*/ 1580809 h 3708181"/>
              <a:gd name="connsiteX7" fmla="*/ 6643558 w 11789703"/>
              <a:gd name="connsiteY7" fmla="*/ 1682361 h 3708181"/>
              <a:gd name="connsiteX8" fmla="*/ 6643558 w 11789703"/>
              <a:gd name="connsiteY8" fmla="*/ 3606426 h 3708181"/>
              <a:gd name="connsiteX9" fmla="*/ 6543596 w 11789703"/>
              <a:gd name="connsiteY9" fmla="*/ 3707984 h 3708181"/>
              <a:gd name="connsiteX10" fmla="*/ 5247210 w 11789703"/>
              <a:gd name="connsiteY10" fmla="*/ 3707984 h 3708181"/>
              <a:gd name="connsiteX11" fmla="*/ 5147249 w 11789703"/>
              <a:gd name="connsiteY11" fmla="*/ 3606426 h 3708181"/>
              <a:gd name="connsiteX12" fmla="*/ 5147249 w 11789703"/>
              <a:gd name="connsiteY12" fmla="*/ 1682361 h 3708181"/>
              <a:gd name="connsiteX13" fmla="*/ 5247210 w 11789703"/>
              <a:gd name="connsiteY13" fmla="*/ 1580809 h 3708181"/>
              <a:gd name="connsiteX14" fmla="*/ 2304470 w 11789703"/>
              <a:gd name="connsiteY14" fmla="*/ 993915 h 3708181"/>
              <a:gd name="connsiteX15" fmla="*/ 2304470 w 11789703"/>
              <a:gd name="connsiteY15" fmla="*/ 1187011 h 3708181"/>
              <a:gd name="connsiteX16" fmla="*/ 2603372 w 11789703"/>
              <a:gd name="connsiteY16" fmla="*/ 1187011 h 3708181"/>
              <a:gd name="connsiteX17" fmla="*/ 2698402 w 11789703"/>
              <a:gd name="connsiteY17" fmla="*/ 1090459 h 3708181"/>
              <a:gd name="connsiteX18" fmla="*/ 2603372 w 11789703"/>
              <a:gd name="connsiteY18" fmla="*/ 993915 h 3708181"/>
              <a:gd name="connsiteX19" fmla="*/ 6803166 w 11789703"/>
              <a:gd name="connsiteY19" fmla="*/ 0 h 3708181"/>
              <a:gd name="connsiteX20" fmla="*/ 11789703 w 11789703"/>
              <a:gd name="connsiteY20" fmla="*/ 0 h 3708181"/>
              <a:gd name="connsiteX21" fmla="*/ 11789703 w 11789703"/>
              <a:gd name="connsiteY21" fmla="*/ 1418158 h 3708181"/>
              <a:gd name="connsiteX22" fmla="*/ 11689741 w 11789703"/>
              <a:gd name="connsiteY22" fmla="*/ 1519717 h 3708181"/>
              <a:gd name="connsiteX23" fmla="*/ 9350187 w 11789703"/>
              <a:gd name="connsiteY23" fmla="*/ 1519717 h 3708181"/>
              <a:gd name="connsiteX24" fmla="*/ 9350187 w 11789703"/>
              <a:gd name="connsiteY24" fmla="*/ 1090263 h 3708181"/>
              <a:gd name="connsiteX25" fmla="*/ 9250606 w 11789703"/>
              <a:gd name="connsiteY25" fmla="*/ 993712 h 3708181"/>
              <a:gd name="connsiteX26" fmla="*/ 9160089 w 11789703"/>
              <a:gd name="connsiteY26" fmla="*/ 1092862 h 3708181"/>
              <a:gd name="connsiteX27" fmla="*/ 9160089 w 11789703"/>
              <a:gd name="connsiteY27" fmla="*/ 2263849 h 3708181"/>
              <a:gd name="connsiteX28" fmla="*/ 9259670 w 11789703"/>
              <a:gd name="connsiteY28" fmla="*/ 2360394 h 3708181"/>
              <a:gd name="connsiteX29" fmla="*/ 9350187 w 11789703"/>
              <a:gd name="connsiteY29" fmla="*/ 2261244 h 3708181"/>
              <a:gd name="connsiteX30" fmla="*/ 9350187 w 11789703"/>
              <a:gd name="connsiteY30" fmla="*/ 2167501 h 3708181"/>
              <a:gd name="connsiteX31" fmla="*/ 9255169 w 11789703"/>
              <a:gd name="connsiteY31" fmla="*/ 2167501 h 3708181"/>
              <a:gd name="connsiteX32" fmla="*/ 9255169 w 11789703"/>
              <a:gd name="connsiteY32" fmla="*/ 1580809 h 3708181"/>
              <a:gd name="connsiteX33" fmla="*/ 11689741 w 11789703"/>
              <a:gd name="connsiteY33" fmla="*/ 1580809 h 3708181"/>
              <a:gd name="connsiteX34" fmla="*/ 11789703 w 11789703"/>
              <a:gd name="connsiteY34" fmla="*/ 1682362 h 3708181"/>
              <a:gd name="connsiteX35" fmla="*/ 11789703 w 11789703"/>
              <a:gd name="connsiteY35" fmla="*/ 3708181 h 3708181"/>
              <a:gd name="connsiteX36" fmla="*/ 6803166 w 11789703"/>
              <a:gd name="connsiteY36" fmla="*/ 3708181 h 3708181"/>
              <a:gd name="connsiteX37" fmla="*/ 6703205 w 11789703"/>
              <a:gd name="connsiteY37" fmla="*/ 3606629 h 3708181"/>
              <a:gd name="connsiteX38" fmla="*/ 6703205 w 11789703"/>
              <a:gd name="connsiteY38" fmla="*/ 101555 h 3708181"/>
              <a:gd name="connsiteX39" fmla="*/ 6803166 w 11789703"/>
              <a:gd name="connsiteY39" fmla="*/ 0 h 3708181"/>
              <a:gd name="connsiteX40" fmla="*/ 5895292 w 11789703"/>
              <a:gd name="connsiteY40" fmla="*/ 0 h 3708181"/>
              <a:gd name="connsiteX41" fmla="*/ 5895489 w 11789703"/>
              <a:gd name="connsiteY41" fmla="*/ 0 h 3708181"/>
              <a:gd name="connsiteX42" fmla="*/ 6643558 w 11789703"/>
              <a:gd name="connsiteY42" fmla="*/ 759959 h 3708181"/>
              <a:gd name="connsiteX43" fmla="*/ 6643558 w 11789703"/>
              <a:gd name="connsiteY43" fmla="*/ 760156 h 3708181"/>
              <a:gd name="connsiteX44" fmla="*/ 5895489 w 11789703"/>
              <a:gd name="connsiteY44" fmla="*/ 1520116 h 3708181"/>
              <a:gd name="connsiteX45" fmla="*/ 5895292 w 11789703"/>
              <a:gd name="connsiteY45" fmla="*/ 1520116 h 3708181"/>
              <a:gd name="connsiteX46" fmla="*/ 5147249 w 11789703"/>
              <a:gd name="connsiteY46" fmla="*/ 760156 h 3708181"/>
              <a:gd name="connsiteX47" fmla="*/ 5147249 w 11789703"/>
              <a:gd name="connsiteY47" fmla="*/ 759959 h 3708181"/>
              <a:gd name="connsiteX48" fmla="*/ 5895292 w 11789703"/>
              <a:gd name="connsiteY48" fmla="*/ 0 h 3708181"/>
              <a:gd name="connsiteX49" fmla="*/ 0 w 11789703"/>
              <a:gd name="connsiteY49" fmla="*/ 0 h 3708181"/>
              <a:gd name="connsiteX50" fmla="*/ 4987298 w 11789703"/>
              <a:gd name="connsiteY50" fmla="*/ 0 h 3708181"/>
              <a:gd name="connsiteX51" fmla="*/ 5087260 w 11789703"/>
              <a:gd name="connsiteY51" fmla="*/ 101555 h 3708181"/>
              <a:gd name="connsiteX52" fmla="*/ 5087260 w 11789703"/>
              <a:gd name="connsiteY52" fmla="*/ 1418564 h 3708181"/>
              <a:gd name="connsiteX53" fmla="*/ 4987298 w 11789703"/>
              <a:gd name="connsiteY53" fmla="*/ 1520116 h 3708181"/>
              <a:gd name="connsiteX54" fmla="*/ 3146758 w 11789703"/>
              <a:gd name="connsiteY54" fmla="*/ 1520116 h 3708181"/>
              <a:gd name="connsiteX55" fmla="*/ 3146955 w 11789703"/>
              <a:gd name="connsiteY55" fmla="*/ 1519913 h 3708181"/>
              <a:gd name="connsiteX56" fmla="*/ 3116985 w 11789703"/>
              <a:gd name="connsiteY56" fmla="*/ 1550364 h 3708181"/>
              <a:gd name="connsiteX57" fmla="*/ 3146955 w 11789703"/>
              <a:gd name="connsiteY57" fmla="*/ 1580809 h 3708181"/>
              <a:gd name="connsiteX58" fmla="*/ 4987494 w 11789703"/>
              <a:gd name="connsiteY58" fmla="*/ 1580809 h 3708181"/>
              <a:gd name="connsiteX59" fmla="*/ 5087456 w 11789703"/>
              <a:gd name="connsiteY59" fmla="*/ 1682362 h 3708181"/>
              <a:gd name="connsiteX60" fmla="*/ 5087456 w 11789703"/>
              <a:gd name="connsiteY60" fmla="*/ 3606426 h 3708181"/>
              <a:gd name="connsiteX61" fmla="*/ 4987494 w 11789703"/>
              <a:gd name="connsiteY61" fmla="*/ 3707985 h 3708181"/>
              <a:gd name="connsiteX62" fmla="*/ 0 w 11789703"/>
              <a:gd name="connsiteY62" fmla="*/ 3707985 h 370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1">
                <a:moveTo>
                  <a:pt x="2304470" y="2167501"/>
                </a:moveTo>
                <a:lnTo>
                  <a:pt x="2304470" y="2360597"/>
                </a:lnTo>
                <a:lnTo>
                  <a:pt x="2603372" y="2360597"/>
                </a:lnTo>
                <a:cubicBezTo>
                  <a:pt x="2655819" y="2360597"/>
                  <a:pt x="2698402" y="2317329"/>
                  <a:pt x="2698402" y="2264046"/>
                </a:cubicBezTo>
                <a:cubicBezTo>
                  <a:pt x="2698402" y="2210769"/>
                  <a:pt x="2655819" y="2167501"/>
                  <a:pt x="2603372" y="2167501"/>
                </a:cubicBezTo>
                <a:close/>
                <a:moveTo>
                  <a:pt x="5247210" y="1580809"/>
                </a:moveTo>
                <a:lnTo>
                  <a:pt x="6543596" y="1580809"/>
                </a:lnTo>
                <a:cubicBezTo>
                  <a:pt x="6598806" y="1580809"/>
                  <a:pt x="6643558" y="1626270"/>
                  <a:pt x="6643558" y="1682361"/>
                </a:cubicBezTo>
                <a:lnTo>
                  <a:pt x="6643558" y="3606426"/>
                </a:lnTo>
                <a:cubicBezTo>
                  <a:pt x="6643558" y="3662510"/>
                  <a:pt x="6598806" y="3707984"/>
                  <a:pt x="6543596" y="3707984"/>
                </a:cubicBezTo>
                <a:lnTo>
                  <a:pt x="5247210" y="3707984"/>
                </a:lnTo>
                <a:cubicBezTo>
                  <a:pt x="5191980" y="3707984"/>
                  <a:pt x="5147249" y="3662510"/>
                  <a:pt x="5147249" y="3606426"/>
                </a:cubicBezTo>
                <a:lnTo>
                  <a:pt x="5147249" y="1682361"/>
                </a:lnTo>
                <a:cubicBezTo>
                  <a:pt x="5147249" y="1626270"/>
                  <a:pt x="5191980" y="1580809"/>
                  <a:pt x="5247210" y="1580809"/>
                </a:cubicBezTo>
                <a:close/>
                <a:moveTo>
                  <a:pt x="2304470" y="993915"/>
                </a:moveTo>
                <a:lnTo>
                  <a:pt x="2304470" y="1187011"/>
                </a:lnTo>
                <a:lnTo>
                  <a:pt x="2603372" y="1187011"/>
                </a:lnTo>
                <a:cubicBezTo>
                  <a:pt x="2655819" y="1187011"/>
                  <a:pt x="2698402" y="1143743"/>
                  <a:pt x="2698402" y="1090459"/>
                </a:cubicBezTo>
                <a:cubicBezTo>
                  <a:pt x="2698402" y="1037183"/>
                  <a:pt x="2655819" y="993915"/>
                  <a:pt x="2603372" y="993915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58"/>
                </a:lnTo>
                <a:cubicBezTo>
                  <a:pt x="11789703" y="1474243"/>
                  <a:pt x="11744951" y="1519717"/>
                  <a:pt x="11689741" y="1519717"/>
                </a:cubicBezTo>
                <a:lnTo>
                  <a:pt x="9350187" y="1519717"/>
                </a:lnTo>
                <a:lnTo>
                  <a:pt x="9350187" y="1090263"/>
                </a:lnTo>
                <a:cubicBezTo>
                  <a:pt x="9350187" y="1035376"/>
                  <a:pt x="9305245" y="991107"/>
                  <a:pt x="9250606" y="993712"/>
                </a:cubicBezTo>
                <a:cubicBezTo>
                  <a:pt x="9199325" y="996114"/>
                  <a:pt x="9160089" y="1040783"/>
                  <a:pt x="9160089" y="1092862"/>
                </a:cubicBezTo>
                <a:lnTo>
                  <a:pt x="9160089" y="2263849"/>
                </a:lnTo>
                <a:cubicBezTo>
                  <a:pt x="9160089" y="2318730"/>
                  <a:pt x="9205094" y="2362999"/>
                  <a:pt x="9259670" y="2360394"/>
                </a:cubicBezTo>
                <a:cubicBezTo>
                  <a:pt x="9310950" y="2357992"/>
                  <a:pt x="9350187" y="2313323"/>
                  <a:pt x="9350187" y="2261244"/>
                </a:cubicBezTo>
                <a:lnTo>
                  <a:pt x="9350187" y="2167501"/>
                </a:lnTo>
                <a:lnTo>
                  <a:pt x="9255169" y="2167501"/>
                </a:lnTo>
                <a:lnTo>
                  <a:pt x="9255169" y="1580809"/>
                </a:lnTo>
                <a:lnTo>
                  <a:pt x="11689741" y="1580809"/>
                </a:lnTo>
                <a:cubicBezTo>
                  <a:pt x="11744951" y="1580809"/>
                  <a:pt x="11789703" y="1626277"/>
                  <a:pt x="11789703" y="1682362"/>
                </a:cubicBezTo>
                <a:lnTo>
                  <a:pt x="11789703" y="3708181"/>
                </a:lnTo>
                <a:lnTo>
                  <a:pt x="6803166" y="3708181"/>
                </a:lnTo>
                <a:cubicBezTo>
                  <a:pt x="6748019" y="3708181"/>
                  <a:pt x="6703205" y="3662714"/>
                  <a:pt x="6703205" y="3606629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4"/>
                  <a:pt x="6643558" y="759959"/>
                </a:cubicBezTo>
                <a:lnTo>
                  <a:pt x="6643558" y="760156"/>
                </a:lnTo>
                <a:cubicBezTo>
                  <a:pt x="6643558" y="1179873"/>
                  <a:pt x="6308607" y="1520116"/>
                  <a:pt x="5895489" y="1520116"/>
                </a:cubicBezTo>
                <a:lnTo>
                  <a:pt x="5895292" y="1520116"/>
                </a:lnTo>
                <a:cubicBezTo>
                  <a:pt x="5482147" y="1520116"/>
                  <a:pt x="5147249" y="1179873"/>
                  <a:pt x="5147249" y="760156"/>
                </a:cubicBezTo>
                <a:lnTo>
                  <a:pt x="5147249" y="759959"/>
                </a:lnTo>
                <a:cubicBezTo>
                  <a:pt x="5147249" y="340244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8" y="0"/>
                </a:lnTo>
                <a:cubicBezTo>
                  <a:pt x="5042502" y="0"/>
                  <a:pt x="5087260" y="45469"/>
                  <a:pt x="5087260" y="101555"/>
                </a:cubicBezTo>
                <a:lnTo>
                  <a:pt x="5087260" y="1418564"/>
                </a:lnTo>
                <a:cubicBezTo>
                  <a:pt x="5087260" y="1474649"/>
                  <a:pt x="5042502" y="1520116"/>
                  <a:pt x="4987298" y="1520116"/>
                </a:cubicBezTo>
                <a:lnTo>
                  <a:pt x="3146758" y="1520116"/>
                </a:lnTo>
                <a:lnTo>
                  <a:pt x="3146955" y="1519913"/>
                </a:lnTo>
                <a:cubicBezTo>
                  <a:pt x="3130392" y="1519913"/>
                  <a:pt x="3116985" y="1533535"/>
                  <a:pt x="3116985" y="1550364"/>
                </a:cubicBezTo>
                <a:cubicBezTo>
                  <a:pt x="3116985" y="1567187"/>
                  <a:pt x="3130392" y="1580809"/>
                  <a:pt x="3146955" y="1580809"/>
                </a:cubicBezTo>
                <a:lnTo>
                  <a:pt x="4987494" y="1580809"/>
                </a:lnTo>
                <a:cubicBezTo>
                  <a:pt x="5042698" y="1580809"/>
                  <a:pt x="5087456" y="1626277"/>
                  <a:pt x="5087456" y="1682362"/>
                </a:cubicBezTo>
                <a:lnTo>
                  <a:pt x="5087456" y="3606426"/>
                </a:lnTo>
                <a:cubicBezTo>
                  <a:pt x="5087456" y="3662511"/>
                  <a:pt x="5042698" y="3707985"/>
                  <a:pt x="4987494" y="3707985"/>
                </a:cubicBezTo>
                <a:lnTo>
                  <a:pt x="0" y="370798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44000" rIns="68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4648200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3990089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4079672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96030305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403351B-0C28-23F8-EEC7-924203DF516F}"/>
              </a:ext>
            </a:extLst>
          </p:cNvPr>
          <p:cNvSpPr/>
          <p:nvPr userDrawn="1"/>
        </p:nvSpPr>
        <p:spPr>
          <a:xfrm>
            <a:off x="207211" y="202166"/>
            <a:ext cx="11789703" cy="3708181"/>
          </a:xfrm>
          <a:custGeom>
            <a:avLst/>
            <a:gdLst>
              <a:gd name="connsiteX0" fmla="*/ 2304470 w 11789703"/>
              <a:gd name="connsiteY0" fmla="*/ 2167501 h 3708181"/>
              <a:gd name="connsiteX1" fmla="*/ 2304470 w 11789703"/>
              <a:gd name="connsiteY1" fmla="*/ 2360597 h 3708181"/>
              <a:gd name="connsiteX2" fmla="*/ 2603372 w 11789703"/>
              <a:gd name="connsiteY2" fmla="*/ 2360597 h 3708181"/>
              <a:gd name="connsiteX3" fmla="*/ 2698402 w 11789703"/>
              <a:gd name="connsiteY3" fmla="*/ 2264046 h 3708181"/>
              <a:gd name="connsiteX4" fmla="*/ 2603372 w 11789703"/>
              <a:gd name="connsiteY4" fmla="*/ 2167501 h 3708181"/>
              <a:gd name="connsiteX5" fmla="*/ 5247211 w 11789703"/>
              <a:gd name="connsiteY5" fmla="*/ 1580809 h 3708181"/>
              <a:gd name="connsiteX6" fmla="*/ 6543596 w 11789703"/>
              <a:gd name="connsiteY6" fmla="*/ 1580809 h 3708181"/>
              <a:gd name="connsiteX7" fmla="*/ 6643558 w 11789703"/>
              <a:gd name="connsiteY7" fmla="*/ 1682361 h 3708181"/>
              <a:gd name="connsiteX8" fmla="*/ 6643558 w 11789703"/>
              <a:gd name="connsiteY8" fmla="*/ 3606426 h 3708181"/>
              <a:gd name="connsiteX9" fmla="*/ 6543596 w 11789703"/>
              <a:gd name="connsiteY9" fmla="*/ 3707984 h 3708181"/>
              <a:gd name="connsiteX10" fmla="*/ 5247211 w 11789703"/>
              <a:gd name="connsiteY10" fmla="*/ 3707984 h 3708181"/>
              <a:gd name="connsiteX11" fmla="*/ 5147249 w 11789703"/>
              <a:gd name="connsiteY11" fmla="*/ 3606426 h 3708181"/>
              <a:gd name="connsiteX12" fmla="*/ 5147249 w 11789703"/>
              <a:gd name="connsiteY12" fmla="*/ 1682361 h 3708181"/>
              <a:gd name="connsiteX13" fmla="*/ 5247211 w 11789703"/>
              <a:gd name="connsiteY13" fmla="*/ 1580809 h 3708181"/>
              <a:gd name="connsiteX14" fmla="*/ 2304470 w 11789703"/>
              <a:gd name="connsiteY14" fmla="*/ 993915 h 3708181"/>
              <a:gd name="connsiteX15" fmla="*/ 2304470 w 11789703"/>
              <a:gd name="connsiteY15" fmla="*/ 1187011 h 3708181"/>
              <a:gd name="connsiteX16" fmla="*/ 2603372 w 11789703"/>
              <a:gd name="connsiteY16" fmla="*/ 1187011 h 3708181"/>
              <a:gd name="connsiteX17" fmla="*/ 2698402 w 11789703"/>
              <a:gd name="connsiteY17" fmla="*/ 1090459 h 3708181"/>
              <a:gd name="connsiteX18" fmla="*/ 2603372 w 11789703"/>
              <a:gd name="connsiteY18" fmla="*/ 993915 h 3708181"/>
              <a:gd name="connsiteX19" fmla="*/ 6803166 w 11789703"/>
              <a:gd name="connsiteY19" fmla="*/ 0 h 3708181"/>
              <a:gd name="connsiteX20" fmla="*/ 11789703 w 11789703"/>
              <a:gd name="connsiteY20" fmla="*/ 0 h 3708181"/>
              <a:gd name="connsiteX21" fmla="*/ 11789703 w 11789703"/>
              <a:gd name="connsiteY21" fmla="*/ 1418158 h 3708181"/>
              <a:gd name="connsiteX22" fmla="*/ 11689741 w 11789703"/>
              <a:gd name="connsiteY22" fmla="*/ 1519717 h 3708181"/>
              <a:gd name="connsiteX23" fmla="*/ 9350187 w 11789703"/>
              <a:gd name="connsiteY23" fmla="*/ 1519717 h 3708181"/>
              <a:gd name="connsiteX24" fmla="*/ 9350187 w 11789703"/>
              <a:gd name="connsiteY24" fmla="*/ 1090263 h 3708181"/>
              <a:gd name="connsiteX25" fmla="*/ 9250606 w 11789703"/>
              <a:gd name="connsiteY25" fmla="*/ 993712 h 3708181"/>
              <a:gd name="connsiteX26" fmla="*/ 9160089 w 11789703"/>
              <a:gd name="connsiteY26" fmla="*/ 1092862 h 3708181"/>
              <a:gd name="connsiteX27" fmla="*/ 9160089 w 11789703"/>
              <a:gd name="connsiteY27" fmla="*/ 2263849 h 3708181"/>
              <a:gd name="connsiteX28" fmla="*/ 9259670 w 11789703"/>
              <a:gd name="connsiteY28" fmla="*/ 2360394 h 3708181"/>
              <a:gd name="connsiteX29" fmla="*/ 9350187 w 11789703"/>
              <a:gd name="connsiteY29" fmla="*/ 2261244 h 3708181"/>
              <a:gd name="connsiteX30" fmla="*/ 9350187 w 11789703"/>
              <a:gd name="connsiteY30" fmla="*/ 2167501 h 3708181"/>
              <a:gd name="connsiteX31" fmla="*/ 9255169 w 11789703"/>
              <a:gd name="connsiteY31" fmla="*/ 2167501 h 3708181"/>
              <a:gd name="connsiteX32" fmla="*/ 9255169 w 11789703"/>
              <a:gd name="connsiteY32" fmla="*/ 1580809 h 3708181"/>
              <a:gd name="connsiteX33" fmla="*/ 11689741 w 11789703"/>
              <a:gd name="connsiteY33" fmla="*/ 1580809 h 3708181"/>
              <a:gd name="connsiteX34" fmla="*/ 11789703 w 11789703"/>
              <a:gd name="connsiteY34" fmla="*/ 1682362 h 3708181"/>
              <a:gd name="connsiteX35" fmla="*/ 11789703 w 11789703"/>
              <a:gd name="connsiteY35" fmla="*/ 3708181 h 3708181"/>
              <a:gd name="connsiteX36" fmla="*/ 6803166 w 11789703"/>
              <a:gd name="connsiteY36" fmla="*/ 3708181 h 3708181"/>
              <a:gd name="connsiteX37" fmla="*/ 6703205 w 11789703"/>
              <a:gd name="connsiteY37" fmla="*/ 3606629 h 3708181"/>
              <a:gd name="connsiteX38" fmla="*/ 6703205 w 11789703"/>
              <a:gd name="connsiteY38" fmla="*/ 101555 h 3708181"/>
              <a:gd name="connsiteX39" fmla="*/ 6803166 w 11789703"/>
              <a:gd name="connsiteY39" fmla="*/ 0 h 3708181"/>
              <a:gd name="connsiteX40" fmla="*/ 5895292 w 11789703"/>
              <a:gd name="connsiteY40" fmla="*/ 0 h 3708181"/>
              <a:gd name="connsiteX41" fmla="*/ 5895489 w 11789703"/>
              <a:gd name="connsiteY41" fmla="*/ 0 h 3708181"/>
              <a:gd name="connsiteX42" fmla="*/ 6643558 w 11789703"/>
              <a:gd name="connsiteY42" fmla="*/ 759959 h 3708181"/>
              <a:gd name="connsiteX43" fmla="*/ 6643558 w 11789703"/>
              <a:gd name="connsiteY43" fmla="*/ 760156 h 3708181"/>
              <a:gd name="connsiteX44" fmla="*/ 5895489 w 11789703"/>
              <a:gd name="connsiteY44" fmla="*/ 1520116 h 3708181"/>
              <a:gd name="connsiteX45" fmla="*/ 5895292 w 11789703"/>
              <a:gd name="connsiteY45" fmla="*/ 1520116 h 3708181"/>
              <a:gd name="connsiteX46" fmla="*/ 5147249 w 11789703"/>
              <a:gd name="connsiteY46" fmla="*/ 760156 h 3708181"/>
              <a:gd name="connsiteX47" fmla="*/ 5147249 w 11789703"/>
              <a:gd name="connsiteY47" fmla="*/ 759959 h 3708181"/>
              <a:gd name="connsiteX48" fmla="*/ 5895292 w 11789703"/>
              <a:gd name="connsiteY48" fmla="*/ 0 h 3708181"/>
              <a:gd name="connsiteX49" fmla="*/ 0 w 11789703"/>
              <a:gd name="connsiteY49" fmla="*/ 0 h 3708181"/>
              <a:gd name="connsiteX50" fmla="*/ 4987298 w 11789703"/>
              <a:gd name="connsiteY50" fmla="*/ 0 h 3708181"/>
              <a:gd name="connsiteX51" fmla="*/ 5087261 w 11789703"/>
              <a:gd name="connsiteY51" fmla="*/ 101555 h 3708181"/>
              <a:gd name="connsiteX52" fmla="*/ 5087261 w 11789703"/>
              <a:gd name="connsiteY52" fmla="*/ 1418564 h 3708181"/>
              <a:gd name="connsiteX53" fmla="*/ 4987298 w 11789703"/>
              <a:gd name="connsiteY53" fmla="*/ 1520116 h 3708181"/>
              <a:gd name="connsiteX54" fmla="*/ 3146758 w 11789703"/>
              <a:gd name="connsiteY54" fmla="*/ 1520116 h 3708181"/>
              <a:gd name="connsiteX55" fmla="*/ 3146955 w 11789703"/>
              <a:gd name="connsiteY55" fmla="*/ 1519913 h 3708181"/>
              <a:gd name="connsiteX56" fmla="*/ 3116985 w 11789703"/>
              <a:gd name="connsiteY56" fmla="*/ 1550364 h 3708181"/>
              <a:gd name="connsiteX57" fmla="*/ 3146955 w 11789703"/>
              <a:gd name="connsiteY57" fmla="*/ 1580809 h 3708181"/>
              <a:gd name="connsiteX58" fmla="*/ 4987494 w 11789703"/>
              <a:gd name="connsiteY58" fmla="*/ 1580809 h 3708181"/>
              <a:gd name="connsiteX59" fmla="*/ 5087456 w 11789703"/>
              <a:gd name="connsiteY59" fmla="*/ 1682362 h 3708181"/>
              <a:gd name="connsiteX60" fmla="*/ 5087456 w 11789703"/>
              <a:gd name="connsiteY60" fmla="*/ 3606426 h 3708181"/>
              <a:gd name="connsiteX61" fmla="*/ 4987494 w 11789703"/>
              <a:gd name="connsiteY61" fmla="*/ 3707985 h 3708181"/>
              <a:gd name="connsiteX62" fmla="*/ 0 w 11789703"/>
              <a:gd name="connsiteY62" fmla="*/ 3707985 h 370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1">
                <a:moveTo>
                  <a:pt x="2304470" y="2167501"/>
                </a:moveTo>
                <a:lnTo>
                  <a:pt x="2304470" y="2360597"/>
                </a:lnTo>
                <a:lnTo>
                  <a:pt x="2603372" y="2360597"/>
                </a:lnTo>
                <a:cubicBezTo>
                  <a:pt x="2655819" y="2360597"/>
                  <a:pt x="2698402" y="2317329"/>
                  <a:pt x="2698402" y="2264046"/>
                </a:cubicBezTo>
                <a:cubicBezTo>
                  <a:pt x="2698402" y="2210769"/>
                  <a:pt x="2655819" y="2167501"/>
                  <a:pt x="2603372" y="2167501"/>
                </a:cubicBezTo>
                <a:close/>
                <a:moveTo>
                  <a:pt x="5247211" y="1580809"/>
                </a:moveTo>
                <a:lnTo>
                  <a:pt x="6543596" y="1580809"/>
                </a:lnTo>
                <a:cubicBezTo>
                  <a:pt x="6598806" y="1580809"/>
                  <a:pt x="6643558" y="1626270"/>
                  <a:pt x="6643558" y="1682361"/>
                </a:cubicBezTo>
                <a:lnTo>
                  <a:pt x="6643558" y="3606426"/>
                </a:lnTo>
                <a:cubicBezTo>
                  <a:pt x="6643558" y="3662510"/>
                  <a:pt x="6598806" y="3707984"/>
                  <a:pt x="6543596" y="3707984"/>
                </a:cubicBezTo>
                <a:lnTo>
                  <a:pt x="5247211" y="3707984"/>
                </a:lnTo>
                <a:cubicBezTo>
                  <a:pt x="5191980" y="3707984"/>
                  <a:pt x="5147249" y="3662510"/>
                  <a:pt x="5147249" y="3606426"/>
                </a:cubicBezTo>
                <a:lnTo>
                  <a:pt x="5147249" y="1682361"/>
                </a:lnTo>
                <a:cubicBezTo>
                  <a:pt x="5147249" y="1626270"/>
                  <a:pt x="5191980" y="1580809"/>
                  <a:pt x="5247211" y="1580809"/>
                </a:cubicBezTo>
                <a:close/>
                <a:moveTo>
                  <a:pt x="2304470" y="993915"/>
                </a:moveTo>
                <a:lnTo>
                  <a:pt x="2304470" y="1187011"/>
                </a:lnTo>
                <a:lnTo>
                  <a:pt x="2603372" y="1187011"/>
                </a:lnTo>
                <a:cubicBezTo>
                  <a:pt x="2655819" y="1187011"/>
                  <a:pt x="2698402" y="1143743"/>
                  <a:pt x="2698402" y="1090459"/>
                </a:cubicBezTo>
                <a:cubicBezTo>
                  <a:pt x="2698402" y="1037183"/>
                  <a:pt x="2655819" y="993915"/>
                  <a:pt x="2603372" y="993915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58"/>
                </a:lnTo>
                <a:cubicBezTo>
                  <a:pt x="11789703" y="1474243"/>
                  <a:pt x="11744951" y="1519717"/>
                  <a:pt x="11689741" y="1519717"/>
                </a:cubicBezTo>
                <a:lnTo>
                  <a:pt x="9350187" y="1519717"/>
                </a:lnTo>
                <a:lnTo>
                  <a:pt x="9350187" y="1090263"/>
                </a:lnTo>
                <a:cubicBezTo>
                  <a:pt x="9350187" y="1035376"/>
                  <a:pt x="9305245" y="991107"/>
                  <a:pt x="9250606" y="993712"/>
                </a:cubicBezTo>
                <a:cubicBezTo>
                  <a:pt x="9199325" y="996114"/>
                  <a:pt x="9160089" y="1040783"/>
                  <a:pt x="9160089" y="1092862"/>
                </a:cubicBezTo>
                <a:lnTo>
                  <a:pt x="9160089" y="2263849"/>
                </a:lnTo>
                <a:cubicBezTo>
                  <a:pt x="9160089" y="2318730"/>
                  <a:pt x="9205094" y="2362999"/>
                  <a:pt x="9259670" y="2360394"/>
                </a:cubicBezTo>
                <a:cubicBezTo>
                  <a:pt x="9310950" y="2357992"/>
                  <a:pt x="9350187" y="2313323"/>
                  <a:pt x="9350187" y="2261244"/>
                </a:cubicBezTo>
                <a:lnTo>
                  <a:pt x="9350187" y="2167501"/>
                </a:lnTo>
                <a:lnTo>
                  <a:pt x="9255169" y="2167501"/>
                </a:lnTo>
                <a:lnTo>
                  <a:pt x="9255169" y="1580809"/>
                </a:lnTo>
                <a:lnTo>
                  <a:pt x="11689741" y="1580809"/>
                </a:lnTo>
                <a:cubicBezTo>
                  <a:pt x="11744951" y="1580809"/>
                  <a:pt x="11789703" y="1626277"/>
                  <a:pt x="11789703" y="1682362"/>
                </a:cubicBezTo>
                <a:lnTo>
                  <a:pt x="11789703" y="3708181"/>
                </a:lnTo>
                <a:lnTo>
                  <a:pt x="6803166" y="3708181"/>
                </a:lnTo>
                <a:cubicBezTo>
                  <a:pt x="6748019" y="3708181"/>
                  <a:pt x="6703205" y="3662714"/>
                  <a:pt x="6703205" y="3606629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4"/>
                  <a:pt x="6643558" y="759959"/>
                </a:cubicBezTo>
                <a:lnTo>
                  <a:pt x="6643558" y="760156"/>
                </a:lnTo>
                <a:cubicBezTo>
                  <a:pt x="6643558" y="1179873"/>
                  <a:pt x="6308607" y="1520116"/>
                  <a:pt x="5895489" y="1520116"/>
                </a:cubicBezTo>
                <a:lnTo>
                  <a:pt x="5895292" y="1520116"/>
                </a:lnTo>
                <a:cubicBezTo>
                  <a:pt x="5482147" y="1520116"/>
                  <a:pt x="5147249" y="1179873"/>
                  <a:pt x="5147249" y="760156"/>
                </a:cubicBezTo>
                <a:lnTo>
                  <a:pt x="5147249" y="759959"/>
                </a:lnTo>
                <a:cubicBezTo>
                  <a:pt x="5147249" y="340244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8" y="0"/>
                </a:lnTo>
                <a:cubicBezTo>
                  <a:pt x="5042502" y="0"/>
                  <a:pt x="5087261" y="45469"/>
                  <a:pt x="5087261" y="101555"/>
                </a:cubicBezTo>
                <a:lnTo>
                  <a:pt x="5087261" y="1418564"/>
                </a:lnTo>
                <a:cubicBezTo>
                  <a:pt x="5087261" y="1474649"/>
                  <a:pt x="5042502" y="1520116"/>
                  <a:pt x="4987298" y="1520116"/>
                </a:cubicBezTo>
                <a:lnTo>
                  <a:pt x="3146758" y="1520116"/>
                </a:lnTo>
                <a:lnTo>
                  <a:pt x="3146955" y="1519913"/>
                </a:lnTo>
                <a:cubicBezTo>
                  <a:pt x="3130392" y="1519913"/>
                  <a:pt x="3116985" y="1533535"/>
                  <a:pt x="3116985" y="1550364"/>
                </a:cubicBezTo>
                <a:cubicBezTo>
                  <a:pt x="3116985" y="1567187"/>
                  <a:pt x="3130392" y="1580809"/>
                  <a:pt x="3146955" y="1580809"/>
                </a:cubicBezTo>
                <a:lnTo>
                  <a:pt x="4987494" y="1580809"/>
                </a:lnTo>
                <a:cubicBezTo>
                  <a:pt x="5042698" y="1580809"/>
                  <a:pt x="5087456" y="1626277"/>
                  <a:pt x="5087456" y="1682362"/>
                </a:cubicBezTo>
                <a:lnTo>
                  <a:pt x="5087456" y="3606426"/>
                </a:lnTo>
                <a:cubicBezTo>
                  <a:pt x="5087456" y="3662511"/>
                  <a:pt x="5042698" y="3707985"/>
                  <a:pt x="4987494" y="3707985"/>
                </a:cubicBezTo>
                <a:lnTo>
                  <a:pt x="0" y="3707985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4648200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3990089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4079672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303373444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Grey BG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D5F23F-C2F2-E4D6-626E-050EEACC9E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7210" y="202165"/>
            <a:ext cx="11789703" cy="3708181"/>
          </a:xfrm>
          <a:custGeom>
            <a:avLst/>
            <a:gdLst>
              <a:gd name="connsiteX0" fmla="*/ 2304470 w 11789703"/>
              <a:gd name="connsiteY0" fmla="*/ 2167501 h 3708181"/>
              <a:gd name="connsiteX1" fmla="*/ 2304470 w 11789703"/>
              <a:gd name="connsiteY1" fmla="*/ 2360597 h 3708181"/>
              <a:gd name="connsiteX2" fmla="*/ 2603372 w 11789703"/>
              <a:gd name="connsiteY2" fmla="*/ 2360597 h 3708181"/>
              <a:gd name="connsiteX3" fmla="*/ 2698402 w 11789703"/>
              <a:gd name="connsiteY3" fmla="*/ 2264046 h 3708181"/>
              <a:gd name="connsiteX4" fmla="*/ 2603372 w 11789703"/>
              <a:gd name="connsiteY4" fmla="*/ 2167501 h 3708181"/>
              <a:gd name="connsiteX5" fmla="*/ 5247210 w 11789703"/>
              <a:gd name="connsiteY5" fmla="*/ 1580809 h 3708181"/>
              <a:gd name="connsiteX6" fmla="*/ 6543596 w 11789703"/>
              <a:gd name="connsiteY6" fmla="*/ 1580809 h 3708181"/>
              <a:gd name="connsiteX7" fmla="*/ 6643558 w 11789703"/>
              <a:gd name="connsiteY7" fmla="*/ 1682361 h 3708181"/>
              <a:gd name="connsiteX8" fmla="*/ 6643558 w 11789703"/>
              <a:gd name="connsiteY8" fmla="*/ 3606426 h 3708181"/>
              <a:gd name="connsiteX9" fmla="*/ 6543596 w 11789703"/>
              <a:gd name="connsiteY9" fmla="*/ 3707984 h 3708181"/>
              <a:gd name="connsiteX10" fmla="*/ 5247210 w 11789703"/>
              <a:gd name="connsiteY10" fmla="*/ 3707984 h 3708181"/>
              <a:gd name="connsiteX11" fmla="*/ 5147249 w 11789703"/>
              <a:gd name="connsiteY11" fmla="*/ 3606426 h 3708181"/>
              <a:gd name="connsiteX12" fmla="*/ 5147249 w 11789703"/>
              <a:gd name="connsiteY12" fmla="*/ 1682361 h 3708181"/>
              <a:gd name="connsiteX13" fmla="*/ 5247210 w 11789703"/>
              <a:gd name="connsiteY13" fmla="*/ 1580809 h 3708181"/>
              <a:gd name="connsiteX14" fmla="*/ 2304470 w 11789703"/>
              <a:gd name="connsiteY14" fmla="*/ 993915 h 3708181"/>
              <a:gd name="connsiteX15" fmla="*/ 2304470 w 11789703"/>
              <a:gd name="connsiteY15" fmla="*/ 1187011 h 3708181"/>
              <a:gd name="connsiteX16" fmla="*/ 2603372 w 11789703"/>
              <a:gd name="connsiteY16" fmla="*/ 1187011 h 3708181"/>
              <a:gd name="connsiteX17" fmla="*/ 2698402 w 11789703"/>
              <a:gd name="connsiteY17" fmla="*/ 1090459 h 3708181"/>
              <a:gd name="connsiteX18" fmla="*/ 2603372 w 11789703"/>
              <a:gd name="connsiteY18" fmla="*/ 993915 h 3708181"/>
              <a:gd name="connsiteX19" fmla="*/ 6803166 w 11789703"/>
              <a:gd name="connsiteY19" fmla="*/ 0 h 3708181"/>
              <a:gd name="connsiteX20" fmla="*/ 11789703 w 11789703"/>
              <a:gd name="connsiteY20" fmla="*/ 0 h 3708181"/>
              <a:gd name="connsiteX21" fmla="*/ 11789703 w 11789703"/>
              <a:gd name="connsiteY21" fmla="*/ 1418158 h 3708181"/>
              <a:gd name="connsiteX22" fmla="*/ 11689741 w 11789703"/>
              <a:gd name="connsiteY22" fmla="*/ 1519717 h 3708181"/>
              <a:gd name="connsiteX23" fmla="*/ 9350187 w 11789703"/>
              <a:gd name="connsiteY23" fmla="*/ 1519717 h 3708181"/>
              <a:gd name="connsiteX24" fmla="*/ 9350187 w 11789703"/>
              <a:gd name="connsiteY24" fmla="*/ 1090263 h 3708181"/>
              <a:gd name="connsiteX25" fmla="*/ 9250606 w 11789703"/>
              <a:gd name="connsiteY25" fmla="*/ 993712 h 3708181"/>
              <a:gd name="connsiteX26" fmla="*/ 9160089 w 11789703"/>
              <a:gd name="connsiteY26" fmla="*/ 1092862 h 3708181"/>
              <a:gd name="connsiteX27" fmla="*/ 9160089 w 11789703"/>
              <a:gd name="connsiteY27" fmla="*/ 2263849 h 3708181"/>
              <a:gd name="connsiteX28" fmla="*/ 9259670 w 11789703"/>
              <a:gd name="connsiteY28" fmla="*/ 2360394 h 3708181"/>
              <a:gd name="connsiteX29" fmla="*/ 9350187 w 11789703"/>
              <a:gd name="connsiteY29" fmla="*/ 2261244 h 3708181"/>
              <a:gd name="connsiteX30" fmla="*/ 9350187 w 11789703"/>
              <a:gd name="connsiteY30" fmla="*/ 2167501 h 3708181"/>
              <a:gd name="connsiteX31" fmla="*/ 9255169 w 11789703"/>
              <a:gd name="connsiteY31" fmla="*/ 2167501 h 3708181"/>
              <a:gd name="connsiteX32" fmla="*/ 9255169 w 11789703"/>
              <a:gd name="connsiteY32" fmla="*/ 1580809 h 3708181"/>
              <a:gd name="connsiteX33" fmla="*/ 11689741 w 11789703"/>
              <a:gd name="connsiteY33" fmla="*/ 1580809 h 3708181"/>
              <a:gd name="connsiteX34" fmla="*/ 11789703 w 11789703"/>
              <a:gd name="connsiteY34" fmla="*/ 1682362 h 3708181"/>
              <a:gd name="connsiteX35" fmla="*/ 11789703 w 11789703"/>
              <a:gd name="connsiteY35" fmla="*/ 3708181 h 3708181"/>
              <a:gd name="connsiteX36" fmla="*/ 6803166 w 11789703"/>
              <a:gd name="connsiteY36" fmla="*/ 3708181 h 3708181"/>
              <a:gd name="connsiteX37" fmla="*/ 6703205 w 11789703"/>
              <a:gd name="connsiteY37" fmla="*/ 3606629 h 3708181"/>
              <a:gd name="connsiteX38" fmla="*/ 6703205 w 11789703"/>
              <a:gd name="connsiteY38" fmla="*/ 101555 h 3708181"/>
              <a:gd name="connsiteX39" fmla="*/ 6803166 w 11789703"/>
              <a:gd name="connsiteY39" fmla="*/ 0 h 3708181"/>
              <a:gd name="connsiteX40" fmla="*/ 5895292 w 11789703"/>
              <a:gd name="connsiteY40" fmla="*/ 0 h 3708181"/>
              <a:gd name="connsiteX41" fmla="*/ 5895489 w 11789703"/>
              <a:gd name="connsiteY41" fmla="*/ 0 h 3708181"/>
              <a:gd name="connsiteX42" fmla="*/ 6643558 w 11789703"/>
              <a:gd name="connsiteY42" fmla="*/ 759959 h 3708181"/>
              <a:gd name="connsiteX43" fmla="*/ 6643558 w 11789703"/>
              <a:gd name="connsiteY43" fmla="*/ 760156 h 3708181"/>
              <a:gd name="connsiteX44" fmla="*/ 5895489 w 11789703"/>
              <a:gd name="connsiteY44" fmla="*/ 1520116 h 3708181"/>
              <a:gd name="connsiteX45" fmla="*/ 5895292 w 11789703"/>
              <a:gd name="connsiteY45" fmla="*/ 1520116 h 3708181"/>
              <a:gd name="connsiteX46" fmla="*/ 5147249 w 11789703"/>
              <a:gd name="connsiteY46" fmla="*/ 760156 h 3708181"/>
              <a:gd name="connsiteX47" fmla="*/ 5147249 w 11789703"/>
              <a:gd name="connsiteY47" fmla="*/ 759959 h 3708181"/>
              <a:gd name="connsiteX48" fmla="*/ 5895292 w 11789703"/>
              <a:gd name="connsiteY48" fmla="*/ 0 h 3708181"/>
              <a:gd name="connsiteX49" fmla="*/ 0 w 11789703"/>
              <a:gd name="connsiteY49" fmla="*/ 0 h 3708181"/>
              <a:gd name="connsiteX50" fmla="*/ 4987298 w 11789703"/>
              <a:gd name="connsiteY50" fmla="*/ 0 h 3708181"/>
              <a:gd name="connsiteX51" fmla="*/ 5087260 w 11789703"/>
              <a:gd name="connsiteY51" fmla="*/ 101555 h 3708181"/>
              <a:gd name="connsiteX52" fmla="*/ 5087260 w 11789703"/>
              <a:gd name="connsiteY52" fmla="*/ 1418564 h 3708181"/>
              <a:gd name="connsiteX53" fmla="*/ 4987298 w 11789703"/>
              <a:gd name="connsiteY53" fmla="*/ 1520116 h 3708181"/>
              <a:gd name="connsiteX54" fmla="*/ 3146758 w 11789703"/>
              <a:gd name="connsiteY54" fmla="*/ 1520116 h 3708181"/>
              <a:gd name="connsiteX55" fmla="*/ 3146955 w 11789703"/>
              <a:gd name="connsiteY55" fmla="*/ 1519913 h 3708181"/>
              <a:gd name="connsiteX56" fmla="*/ 3116985 w 11789703"/>
              <a:gd name="connsiteY56" fmla="*/ 1550364 h 3708181"/>
              <a:gd name="connsiteX57" fmla="*/ 3146955 w 11789703"/>
              <a:gd name="connsiteY57" fmla="*/ 1580809 h 3708181"/>
              <a:gd name="connsiteX58" fmla="*/ 4987494 w 11789703"/>
              <a:gd name="connsiteY58" fmla="*/ 1580809 h 3708181"/>
              <a:gd name="connsiteX59" fmla="*/ 5087456 w 11789703"/>
              <a:gd name="connsiteY59" fmla="*/ 1682362 h 3708181"/>
              <a:gd name="connsiteX60" fmla="*/ 5087456 w 11789703"/>
              <a:gd name="connsiteY60" fmla="*/ 3606426 h 3708181"/>
              <a:gd name="connsiteX61" fmla="*/ 4987494 w 11789703"/>
              <a:gd name="connsiteY61" fmla="*/ 3707985 h 3708181"/>
              <a:gd name="connsiteX62" fmla="*/ 0 w 11789703"/>
              <a:gd name="connsiteY62" fmla="*/ 3707985 h 370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1">
                <a:moveTo>
                  <a:pt x="2304470" y="2167501"/>
                </a:moveTo>
                <a:lnTo>
                  <a:pt x="2304470" y="2360597"/>
                </a:lnTo>
                <a:lnTo>
                  <a:pt x="2603372" y="2360597"/>
                </a:lnTo>
                <a:cubicBezTo>
                  <a:pt x="2655819" y="2360597"/>
                  <a:pt x="2698402" y="2317329"/>
                  <a:pt x="2698402" y="2264046"/>
                </a:cubicBezTo>
                <a:cubicBezTo>
                  <a:pt x="2698402" y="2210769"/>
                  <a:pt x="2655819" y="2167501"/>
                  <a:pt x="2603372" y="2167501"/>
                </a:cubicBezTo>
                <a:close/>
                <a:moveTo>
                  <a:pt x="5247210" y="1580809"/>
                </a:moveTo>
                <a:lnTo>
                  <a:pt x="6543596" y="1580809"/>
                </a:lnTo>
                <a:cubicBezTo>
                  <a:pt x="6598806" y="1580809"/>
                  <a:pt x="6643558" y="1626270"/>
                  <a:pt x="6643558" y="1682361"/>
                </a:cubicBezTo>
                <a:lnTo>
                  <a:pt x="6643558" y="3606426"/>
                </a:lnTo>
                <a:cubicBezTo>
                  <a:pt x="6643558" y="3662510"/>
                  <a:pt x="6598806" y="3707984"/>
                  <a:pt x="6543596" y="3707984"/>
                </a:cubicBezTo>
                <a:lnTo>
                  <a:pt x="5247210" y="3707984"/>
                </a:lnTo>
                <a:cubicBezTo>
                  <a:pt x="5191980" y="3707984"/>
                  <a:pt x="5147249" y="3662510"/>
                  <a:pt x="5147249" y="3606426"/>
                </a:cubicBezTo>
                <a:lnTo>
                  <a:pt x="5147249" y="1682361"/>
                </a:lnTo>
                <a:cubicBezTo>
                  <a:pt x="5147249" y="1626270"/>
                  <a:pt x="5191980" y="1580809"/>
                  <a:pt x="5247210" y="1580809"/>
                </a:cubicBezTo>
                <a:close/>
                <a:moveTo>
                  <a:pt x="2304470" y="993915"/>
                </a:moveTo>
                <a:lnTo>
                  <a:pt x="2304470" y="1187011"/>
                </a:lnTo>
                <a:lnTo>
                  <a:pt x="2603372" y="1187011"/>
                </a:lnTo>
                <a:cubicBezTo>
                  <a:pt x="2655819" y="1187011"/>
                  <a:pt x="2698402" y="1143743"/>
                  <a:pt x="2698402" y="1090459"/>
                </a:cubicBezTo>
                <a:cubicBezTo>
                  <a:pt x="2698402" y="1037183"/>
                  <a:pt x="2655819" y="993915"/>
                  <a:pt x="2603372" y="993915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58"/>
                </a:lnTo>
                <a:cubicBezTo>
                  <a:pt x="11789703" y="1474243"/>
                  <a:pt x="11744951" y="1519717"/>
                  <a:pt x="11689741" y="1519717"/>
                </a:cubicBezTo>
                <a:lnTo>
                  <a:pt x="9350187" y="1519717"/>
                </a:lnTo>
                <a:lnTo>
                  <a:pt x="9350187" y="1090263"/>
                </a:lnTo>
                <a:cubicBezTo>
                  <a:pt x="9350187" y="1035376"/>
                  <a:pt x="9305245" y="991107"/>
                  <a:pt x="9250606" y="993712"/>
                </a:cubicBezTo>
                <a:cubicBezTo>
                  <a:pt x="9199325" y="996114"/>
                  <a:pt x="9160089" y="1040783"/>
                  <a:pt x="9160089" y="1092862"/>
                </a:cubicBezTo>
                <a:lnTo>
                  <a:pt x="9160089" y="2263849"/>
                </a:lnTo>
                <a:cubicBezTo>
                  <a:pt x="9160089" y="2318730"/>
                  <a:pt x="9205094" y="2362999"/>
                  <a:pt x="9259670" y="2360394"/>
                </a:cubicBezTo>
                <a:cubicBezTo>
                  <a:pt x="9310950" y="2357992"/>
                  <a:pt x="9350187" y="2313323"/>
                  <a:pt x="9350187" y="2261244"/>
                </a:cubicBezTo>
                <a:lnTo>
                  <a:pt x="9350187" y="2167501"/>
                </a:lnTo>
                <a:lnTo>
                  <a:pt x="9255169" y="2167501"/>
                </a:lnTo>
                <a:lnTo>
                  <a:pt x="9255169" y="1580809"/>
                </a:lnTo>
                <a:lnTo>
                  <a:pt x="11689741" y="1580809"/>
                </a:lnTo>
                <a:cubicBezTo>
                  <a:pt x="11744951" y="1580809"/>
                  <a:pt x="11789703" y="1626277"/>
                  <a:pt x="11789703" y="1682362"/>
                </a:cubicBezTo>
                <a:lnTo>
                  <a:pt x="11789703" y="3708181"/>
                </a:lnTo>
                <a:lnTo>
                  <a:pt x="6803166" y="3708181"/>
                </a:lnTo>
                <a:cubicBezTo>
                  <a:pt x="6748019" y="3708181"/>
                  <a:pt x="6703205" y="3662714"/>
                  <a:pt x="6703205" y="3606629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4"/>
                  <a:pt x="6643558" y="759959"/>
                </a:cubicBezTo>
                <a:lnTo>
                  <a:pt x="6643558" y="760156"/>
                </a:lnTo>
                <a:cubicBezTo>
                  <a:pt x="6643558" y="1179873"/>
                  <a:pt x="6308607" y="1520116"/>
                  <a:pt x="5895489" y="1520116"/>
                </a:cubicBezTo>
                <a:lnTo>
                  <a:pt x="5895292" y="1520116"/>
                </a:lnTo>
                <a:cubicBezTo>
                  <a:pt x="5482147" y="1520116"/>
                  <a:pt x="5147249" y="1179873"/>
                  <a:pt x="5147249" y="760156"/>
                </a:cubicBezTo>
                <a:lnTo>
                  <a:pt x="5147249" y="759959"/>
                </a:lnTo>
                <a:cubicBezTo>
                  <a:pt x="5147249" y="340244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8" y="0"/>
                </a:lnTo>
                <a:cubicBezTo>
                  <a:pt x="5042502" y="0"/>
                  <a:pt x="5087260" y="45469"/>
                  <a:pt x="5087260" y="101555"/>
                </a:cubicBezTo>
                <a:lnTo>
                  <a:pt x="5087260" y="1418564"/>
                </a:lnTo>
                <a:cubicBezTo>
                  <a:pt x="5087260" y="1474649"/>
                  <a:pt x="5042502" y="1520116"/>
                  <a:pt x="4987298" y="1520116"/>
                </a:cubicBezTo>
                <a:lnTo>
                  <a:pt x="3146758" y="1520116"/>
                </a:lnTo>
                <a:lnTo>
                  <a:pt x="3146955" y="1519913"/>
                </a:lnTo>
                <a:cubicBezTo>
                  <a:pt x="3130392" y="1519913"/>
                  <a:pt x="3116985" y="1533535"/>
                  <a:pt x="3116985" y="1550364"/>
                </a:cubicBezTo>
                <a:cubicBezTo>
                  <a:pt x="3116985" y="1567187"/>
                  <a:pt x="3130392" y="1580809"/>
                  <a:pt x="3146955" y="1580809"/>
                </a:cubicBezTo>
                <a:lnTo>
                  <a:pt x="4987494" y="1580809"/>
                </a:lnTo>
                <a:cubicBezTo>
                  <a:pt x="5042698" y="1580809"/>
                  <a:pt x="5087456" y="1626277"/>
                  <a:pt x="5087456" y="1682362"/>
                </a:cubicBezTo>
                <a:lnTo>
                  <a:pt x="5087456" y="3606426"/>
                </a:lnTo>
                <a:cubicBezTo>
                  <a:pt x="5087456" y="3662511"/>
                  <a:pt x="5042698" y="3707985"/>
                  <a:pt x="4987494" y="3707985"/>
                </a:cubicBezTo>
                <a:lnTo>
                  <a:pt x="0" y="370798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44000" rIns="68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4648200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3990089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4079672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3455003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7 Blac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3B81167-4AA9-904C-4DB8-D6ADDC2C3603}"/>
              </a:ext>
            </a:extLst>
          </p:cNvPr>
          <p:cNvSpPr/>
          <p:nvPr userDrawn="1"/>
        </p:nvSpPr>
        <p:spPr>
          <a:xfrm>
            <a:off x="209098" y="2950497"/>
            <a:ext cx="11789703" cy="3708188"/>
          </a:xfrm>
          <a:custGeom>
            <a:avLst/>
            <a:gdLst>
              <a:gd name="connsiteX0" fmla="*/ 2304470 w 11789703"/>
              <a:gd name="connsiteY0" fmla="*/ 2167505 h 3708188"/>
              <a:gd name="connsiteX1" fmla="*/ 2304470 w 11789703"/>
              <a:gd name="connsiteY1" fmla="*/ 2360601 h 3708188"/>
              <a:gd name="connsiteX2" fmla="*/ 2603372 w 11789703"/>
              <a:gd name="connsiteY2" fmla="*/ 2360601 h 3708188"/>
              <a:gd name="connsiteX3" fmla="*/ 2698402 w 11789703"/>
              <a:gd name="connsiteY3" fmla="*/ 2264050 h 3708188"/>
              <a:gd name="connsiteX4" fmla="*/ 2603372 w 11789703"/>
              <a:gd name="connsiteY4" fmla="*/ 2167505 h 3708188"/>
              <a:gd name="connsiteX5" fmla="*/ 5247211 w 11789703"/>
              <a:gd name="connsiteY5" fmla="*/ 1580812 h 3708188"/>
              <a:gd name="connsiteX6" fmla="*/ 6543596 w 11789703"/>
              <a:gd name="connsiteY6" fmla="*/ 1580812 h 3708188"/>
              <a:gd name="connsiteX7" fmla="*/ 6643558 w 11789703"/>
              <a:gd name="connsiteY7" fmla="*/ 1682365 h 3708188"/>
              <a:gd name="connsiteX8" fmla="*/ 6643558 w 11789703"/>
              <a:gd name="connsiteY8" fmla="*/ 3606433 h 3708188"/>
              <a:gd name="connsiteX9" fmla="*/ 6543596 w 11789703"/>
              <a:gd name="connsiteY9" fmla="*/ 3707991 h 3708188"/>
              <a:gd name="connsiteX10" fmla="*/ 5247211 w 11789703"/>
              <a:gd name="connsiteY10" fmla="*/ 3707991 h 3708188"/>
              <a:gd name="connsiteX11" fmla="*/ 5147248 w 11789703"/>
              <a:gd name="connsiteY11" fmla="*/ 3606433 h 3708188"/>
              <a:gd name="connsiteX12" fmla="*/ 5147248 w 11789703"/>
              <a:gd name="connsiteY12" fmla="*/ 1682365 h 3708188"/>
              <a:gd name="connsiteX13" fmla="*/ 5247211 w 11789703"/>
              <a:gd name="connsiteY13" fmla="*/ 1580812 h 3708188"/>
              <a:gd name="connsiteX14" fmla="*/ 2304470 w 11789703"/>
              <a:gd name="connsiteY14" fmla="*/ 993916 h 3708188"/>
              <a:gd name="connsiteX15" fmla="*/ 2304470 w 11789703"/>
              <a:gd name="connsiteY15" fmla="*/ 1187013 h 3708188"/>
              <a:gd name="connsiteX16" fmla="*/ 2603372 w 11789703"/>
              <a:gd name="connsiteY16" fmla="*/ 1187013 h 3708188"/>
              <a:gd name="connsiteX17" fmla="*/ 2698402 w 11789703"/>
              <a:gd name="connsiteY17" fmla="*/ 1090461 h 3708188"/>
              <a:gd name="connsiteX18" fmla="*/ 2603372 w 11789703"/>
              <a:gd name="connsiteY18" fmla="*/ 993916 h 3708188"/>
              <a:gd name="connsiteX19" fmla="*/ 6803166 w 11789703"/>
              <a:gd name="connsiteY19" fmla="*/ 0 h 3708188"/>
              <a:gd name="connsiteX20" fmla="*/ 11789703 w 11789703"/>
              <a:gd name="connsiteY20" fmla="*/ 0 h 3708188"/>
              <a:gd name="connsiteX21" fmla="*/ 11789703 w 11789703"/>
              <a:gd name="connsiteY21" fmla="*/ 1418160 h 3708188"/>
              <a:gd name="connsiteX22" fmla="*/ 11689741 w 11789703"/>
              <a:gd name="connsiteY22" fmla="*/ 1519719 h 3708188"/>
              <a:gd name="connsiteX23" fmla="*/ 9350187 w 11789703"/>
              <a:gd name="connsiteY23" fmla="*/ 1519719 h 3708188"/>
              <a:gd name="connsiteX24" fmla="*/ 9350187 w 11789703"/>
              <a:gd name="connsiteY24" fmla="*/ 1090265 h 3708188"/>
              <a:gd name="connsiteX25" fmla="*/ 9250606 w 11789703"/>
              <a:gd name="connsiteY25" fmla="*/ 993713 h 3708188"/>
              <a:gd name="connsiteX26" fmla="*/ 9160089 w 11789703"/>
              <a:gd name="connsiteY26" fmla="*/ 1092864 h 3708188"/>
              <a:gd name="connsiteX27" fmla="*/ 9160089 w 11789703"/>
              <a:gd name="connsiteY27" fmla="*/ 2263853 h 3708188"/>
              <a:gd name="connsiteX28" fmla="*/ 9259670 w 11789703"/>
              <a:gd name="connsiteY28" fmla="*/ 2360398 h 3708188"/>
              <a:gd name="connsiteX29" fmla="*/ 9350187 w 11789703"/>
              <a:gd name="connsiteY29" fmla="*/ 2261248 h 3708188"/>
              <a:gd name="connsiteX30" fmla="*/ 9350187 w 11789703"/>
              <a:gd name="connsiteY30" fmla="*/ 2167505 h 3708188"/>
              <a:gd name="connsiteX31" fmla="*/ 9255169 w 11789703"/>
              <a:gd name="connsiteY31" fmla="*/ 2167505 h 3708188"/>
              <a:gd name="connsiteX32" fmla="*/ 9255169 w 11789703"/>
              <a:gd name="connsiteY32" fmla="*/ 1580812 h 3708188"/>
              <a:gd name="connsiteX33" fmla="*/ 11689741 w 11789703"/>
              <a:gd name="connsiteY33" fmla="*/ 1580812 h 3708188"/>
              <a:gd name="connsiteX34" fmla="*/ 11789703 w 11789703"/>
              <a:gd name="connsiteY34" fmla="*/ 1682364 h 3708188"/>
              <a:gd name="connsiteX35" fmla="*/ 11789703 w 11789703"/>
              <a:gd name="connsiteY35" fmla="*/ 3708188 h 3708188"/>
              <a:gd name="connsiteX36" fmla="*/ 6803166 w 11789703"/>
              <a:gd name="connsiteY36" fmla="*/ 3708188 h 3708188"/>
              <a:gd name="connsiteX37" fmla="*/ 6703205 w 11789703"/>
              <a:gd name="connsiteY37" fmla="*/ 3606635 h 3708188"/>
              <a:gd name="connsiteX38" fmla="*/ 6703205 w 11789703"/>
              <a:gd name="connsiteY38" fmla="*/ 101555 h 3708188"/>
              <a:gd name="connsiteX39" fmla="*/ 6803166 w 11789703"/>
              <a:gd name="connsiteY39" fmla="*/ 0 h 3708188"/>
              <a:gd name="connsiteX40" fmla="*/ 5895292 w 11789703"/>
              <a:gd name="connsiteY40" fmla="*/ 0 h 3708188"/>
              <a:gd name="connsiteX41" fmla="*/ 5895489 w 11789703"/>
              <a:gd name="connsiteY41" fmla="*/ 0 h 3708188"/>
              <a:gd name="connsiteX42" fmla="*/ 6643558 w 11789703"/>
              <a:gd name="connsiteY42" fmla="*/ 759960 h 3708188"/>
              <a:gd name="connsiteX43" fmla="*/ 6643558 w 11789703"/>
              <a:gd name="connsiteY43" fmla="*/ 760157 h 3708188"/>
              <a:gd name="connsiteX44" fmla="*/ 5895489 w 11789703"/>
              <a:gd name="connsiteY44" fmla="*/ 1520119 h 3708188"/>
              <a:gd name="connsiteX45" fmla="*/ 5895292 w 11789703"/>
              <a:gd name="connsiteY45" fmla="*/ 1520119 h 3708188"/>
              <a:gd name="connsiteX46" fmla="*/ 5147248 w 11789703"/>
              <a:gd name="connsiteY46" fmla="*/ 760157 h 3708188"/>
              <a:gd name="connsiteX47" fmla="*/ 5147248 w 11789703"/>
              <a:gd name="connsiteY47" fmla="*/ 759960 h 3708188"/>
              <a:gd name="connsiteX48" fmla="*/ 5895292 w 11789703"/>
              <a:gd name="connsiteY48" fmla="*/ 0 h 3708188"/>
              <a:gd name="connsiteX49" fmla="*/ 0 w 11789703"/>
              <a:gd name="connsiteY49" fmla="*/ 0 h 3708188"/>
              <a:gd name="connsiteX50" fmla="*/ 4987300 w 11789703"/>
              <a:gd name="connsiteY50" fmla="*/ 0 h 3708188"/>
              <a:gd name="connsiteX51" fmla="*/ 5087259 w 11789703"/>
              <a:gd name="connsiteY51" fmla="*/ 101555 h 3708188"/>
              <a:gd name="connsiteX52" fmla="*/ 5087259 w 11789703"/>
              <a:gd name="connsiteY52" fmla="*/ 1418566 h 3708188"/>
              <a:gd name="connsiteX53" fmla="*/ 4987300 w 11789703"/>
              <a:gd name="connsiteY53" fmla="*/ 1520119 h 3708188"/>
              <a:gd name="connsiteX54" fmla="*/ 3146758 w 11789703"/>
              <a:gd name="connsiteY54" fmla="*/ 1520119 h 3708188"/>
              <a:gd name="connsiteX55" fmla="*/ 3146955 w 11789703"/>
              <a:gd name="connsiteY55" fmla="*/ 1519916 h 3708188"/>
              <a:gd name="connsiteX56" fmla="*/ 3116985 w 11789703"/>
              <a:gd name="connsiteY56" fmla="*/ 1550367 h 3708188"/>
              <a:gd name="connsiteX57" fmla="*/ 3146955 w 11789703"/>
              <a:gd name="connsiteY57" fmla="*/ 1580812 h 3708188"/>
              <a:gd name="connsiteX58" fmla="*/ 4987494 w 11789703"/>
              <a:gd name="connsiteY58" fmla="*/ 1580812 h 3708188"/>
              <a:gd name="connsiteX59" fmla="*/ 5087456 w 11789703"/>
              <a:gd name="connsiteY59" fmla="*/ 1682364 h 3708188"/>
              <a:gd name="connsiteX60" fmla="*/ 5087456 w 11789703"/>
              <a:gd name="connsiteY60" fmla="*/ 3606432 h 3708188"/>
              <a:gd name="connsiteX61" fmla="*/ 4987494 w 11789703"/>
              <a:gd name="connsiteY61" fmla="*/ 3707991 h 3708188"/>
              <a:gd name="connsiteX62" fmla="*/ 0 w 11789703"/>
              <a:gd name="connsiteY62" fmla="*/ 3707991 h 370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8">
                <a:moveTo>
                  <a:pt x="2304470" y="2167505"/>
                </a:moveTo>
                <a:lnTo>
                  <a:pt x="2304470" y="2360601"/>
                </a:lnTo>
                <a:lnTo>
                  <a:pt x="2603372" y="2360601"/>
                </a:lnTo>
                <a:cubicBezTo>
                  <a:pt x="2655819" y="2360601"/>
                  <a:pt x="2698402" y="2317333"/>
                  <a:pt x="2698402" y="2264050"/>
                </a:cubicBezTo>
                <a:cubicBezTo>
                  <a:pt x="2698402" y="2210773"/>
                  <a:pt x="2655819" y="2167505"/>
                  <a:pt x="2603372" y="2167505"/>
                </a:cubicBezTo>
                <a:close/>
                <a:moveTo>
                  <a:pt x="5247211" y="1580812"/>
                </a:moveTo>
                <a:lnTo>
                  <a:pt x="6543596" y="1580812"/>
                </a:lnTo>
                <a:cubicBezTo>
                  <a:pt x="6598806" y="1580812"/>
                  <a:pt x="6643558" y="1626280"/>
                  <a:pt x="6643558" y="1682365"/>
                </a:cubicBezTo>
                <a:lnTo>
                  <a:pt x="6643558" y="3606433"/>
                </a:lnTo>
                <a:cubicBezTo>
                  <a:pt x="6643558" y="3662517"/>
                  <a:pt x="6598806" y="3707991"/>
                  <a:pt x="6543596" y="3707991"/>
                </a:cubicBezTo>
                <a:lnTo>
                  <a:pt x="5247211" y="3707991"/>
                </a:lnTo>
                <a:cubicBezTo>
                  <a:pt x="5191980" y="3707991"/>
                  <a:pt x="5147248" y="3662517"/>
                  <a:pt x="5147248" y="3606433"/>
                </a:cubicBezTo>
                <a:lnTo>
                  <a:pt x="5147248" y="1682365"/>
                </a:lnTo>
                <a:cubicBezTo>
                  <a:pt x="5147248" y="1626280"/>
                  <a:pt x="5191980" y="1580812"/>
                  <a:pt x="5247211" y="1580812"/>
                </a:cubicBezTo>
                <a:close/>
                <a:moveTo>
                  <a:pt x="2304470" y="993916"/>
                </a:moveTo>
                <a:lnTo>
                  <a:pt x="2304470" y="1187013"/>
                </a:lnTo>
                <a:lnTo>
                  <a:pt x="2603372" y="1187013"/>
                </a:lnTo>
                <a:cubicBezTo>
                  <a:pt x="2655819" y="1187013"/>
                  <a:pt x="2698402" y="1143744"/>
                  <a:pt x="2698402" y="1090461"/>
                </a:cubicBezTo>
                <a:cubicBezTo>
                  <a:pt x="2698402" y="1037184"/>
                  <a:pt x="2655819" y="993916"/>
                  <a:pt x="2603372" y="993916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60"/>
                </a:lnTo>
                <a:cubicBezTo>
                  <a:pt x="11789703" y="1474245"/>
                  <a:pt x="11744951" y="1519719"/>
                  <a:pt x="11689741" y="1519719"/>
                </a:cubicBezTo>
                <a:lnTo>
                  <a:pt x="9350187" y="1519719"/>
                </a:lnTo>
                <a:lnTo>
                  <a:pt x="9350187" y="1090265"/>
                </a:lnTo>
                <a:cubicBezTo>
                  <a:pt x="9350187" y="1035378"/>
                  <a:pt x="9305245" y="991114"/>
                  <a:pt x="9250606" y="993713"/>
                </a:cubicBezTo>
                <a:cubicBezTo>
                  <a:pt x="9199325" y="996122"/>
                  <a:pt x="9160089" y="1040785"/>
                  <a:pt x="9160089" y="1092864"/>
                </a:cubicBezTo>
                <a:lnTo>
                  <a:pt x="9160089" y="2263853"/>
                </a:lnTo>
                <a:cubicBezTo>
                  <a:pt x="9160089" y="2318734"/>
                  <a:pt x="9205094" y="2363004"/>
                  <a:pt x="9259670" y="2360398"/>
                </a:cubicBezTo>
                <a:cubicBezTo>
                  <a:pt x="9310950" y="2357996"/>
                  <a:pt x="9350187" y="2313327"/>
                  <a:pt x="9350187" y="2261248"/>
                </a:cubicBezTo>
                <a:lnTo>
                  <a:pt x="9350187" y="2167505"/>
                </a:lnTo>
                <a:lnTo>
                  <a:pt x="9255169" y="2167505"/>
                </a:lnTo>
                <a:lnTo>
                  <a:pt x="9255169" y="1580812"/>
                </a:lnTo>
                <a:lnTo>
                  <a:pt x="11689741" y="1580812"/>
                </a:lnTo>
                <a:cubicBezTo>
                  <a:pt x="11744951" y="1580812"/>
                  <a:pt x="11789703" y="1626279"/>
                  <a:pt x="11789703" y="1682364"/>
                </a:cubicBezTo>
                <a:lnTo>
                  <a:pt x="11789703" y="3708188"/>
                </a:lnTo>
                <a:lnTo>
                  <a:pt x="6803166" y="3708188"/>
                </a:lnTo>
                <a:cubicBezTo>
                  <a:pt x="6748019" y="3708188"/>
                  <a:pt x="6703205" y="3662720"/>
                  <a:pt x="6703205" y="3606635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5"/>
                  <a:pt x="6643558" y="759960"/>
                </a:cubicBezTo>
                <a:lnTo>
                  <a:pt x="6643558" y="760157"/>
                </a:lnTo>
                <a:cubicBezTo>
                  <a:pt x="6643558" y="1179875"/>
                  <a:pt x="6308607" y="1520119"/>
                  <a:pt x="5895489" y="1520119"/>
                </a:cubicBezTo>
                <a:lnTo>
                  <a:pt x="5895292" y="1520119"/>
                </a:lnTo>
                <a:cubicBezTo>
                  <a:pt x="5482147" y="1520119"/>
                  <a:pt x="5147248" y="1179875"/>
                  <a:pt x="5147248" y="760157"/>
                </a:cubicBezTo>
                <a:lnTo>
                  <a:pt x="5147248" y="759960"/>
                </a:lnTo>
                <a:cubicBezTo>
                  <a:pt x="5147248" y="340245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300" y="0"/>
                </a:lnTo>
                <a:cubicBezTo>
                  <a:pt x="5042502" y="0"/>
                  <a:pt x="5087259" y="45469"/>
                  <a:pt x="5087259" y="101555"/>
                </a:cubicBezTo>
                <a:lnTo>
                  <a:pt x="5087259" y="1418566"/>
                </a:lnTo>
                <a:cubicBezTo>
                  <a:pt x="5087259" y="1474651"/>
                  <a:pt x="5042502" y="1520119"/>
                  <a:pt x="4987300" y="1520119"/>
                </a:cubicBezTo>
                <a:lnTo>
                  <a:pt x="3146758" y="1520119"/>
                </a:lnTo>
                <a:lnTo>
                  <a:pt x="3146955" y="1519916"/>
                </a:lnTo>
                <a:cubicBezTo>
                  <a:pt x="3130392" y="1519916"/>
                  <a:pt x="3116985" y="1533538"/>
                  <a:pt x="3116985" y="1550367"/>
                </a:cubicBezTo>
                <a:cubicBezTo>
                  <a:pt x="3116985" y="1567190"/>
                  <a:pt x="3130392" y="1580812"/>
                  <a:pt x="3146955" y="1580812"/>
                </a:cubicBezTo>
                <a:lnTo>
                  <a:pt x="4987494" y="1580812"/>
                </a:lnTo>
                <a:cubicBezTo>
                  <a:pt x="5042699" y="1580812"/>
                  <a:pt x="5087456" y="1626279"/>
                  <a:pt x="5087456" y="1682364"/>
                </a:cubicBezTo>
                <a:lnTo>
                  <a:pt x="5087456" y="3606432"/>
                </a:lnTo>
                <a:cubicBezTo>
                  <a:pt x="5087456" y="3662517"/>
                  <a:pt x="5042699" y="3707991"/>
                  <a:pt x="4987494" y="3707991"/>
                </a:cubicBezTo>
                <a:lnTo>
                  <a:pt x="0" y="370799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727942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9901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149683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116148161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7 Black BG +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4C91C1-42D4-98A0-9950-350037BBB3E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9097" y="2950497"/>
            <a:ext cx="11789703" cy="3708188"/>
          </a:xfrm>
          <a:custGeom>
            <a:avLst/>
            <a:gdLst>
              <a:gd name="connsiteX0" fmla="*/ 2304470 w 11789703"/>
              <a:gd name="connsiteY0" fmla="*/ 2167505 h 3708188"/>
              <a:gd name="connsiteX1" fmla="*/ 2304470 w 11789703"/>
              <a:gd name="connsiteY1" fmla="*/ 2360601 h 3708188"/>
              <a:gd name="connsiteX2" fmla="*/ 2603372 w 11789703"/>
              <a:gd name="connsiteY2" fmla="*/ 2360601 h 3708188"/>
              <a:gd name="connsiteX3" fmla="*/ 2698402 w 11789703"/>
              <a:gd name="connsiteY3" fmla="*/ 2264050 h 3708188"/>
              <a:gd name="connsiteX4" fmla="*/ 2603372 w 11789703"/>
              <a:gd name="connsiteY4" fmla="*/ 2167505 h 3708188"/>
              <a:gd name="connsiteX5" fmla="*/ 5247211 w 11789703"/>
              <a:gd name="connsiteY5" fmla="*/ 1580812 h 3708188"/>
              <a:gd name="connsiteX6" fmla="*/ 6543596 w 11789703"/>
              <a:gd name="connsiteY6" fmla="*/ 1580812 h 3708188"/>
              <a:gd name="connsiteX7" fmla="*/ 6643558 w 11789703"/>
              <a:gd name="connsiteY7" fmla="*/ 1682365 h 3708188"/>
              <a:gd name="connsiteX8" fmla="*/ 6643558 w 11789703"/>
              <a:gd name="connsiteY8" fmla="*/ 3606433 h 3708188"/>
              <a:gd name="connsiteX9" fmla="*/ 6543596 w 11789703"/>
              <a:gd name="connsiteY9" fmla="*/ 3707991 h 3708188"/>
              <a:gd name="connsiteX10" fmla="*/ 5247211 w 11789703"/>
              <a:gd name="connsiteY10" fmla="*/ 3707991 h 3708188"/>
              <a:gd name="connsiteX11" fmla="*/ 5147248 w 11789703"/>
              <a:gd name="connsiteY11" fmla="*/ 3606433 h 3708188"/>
              <a:gd name="connsiteX12" fmla="*/ 5147248 w 11789703"/>
              <a:gd name="connsiteY12" fmla="*/ 1682365 h 3708188"/>
              <a:gd name="connsiteX13" fmla="*/ 5247211 w 11789703"/>
              <a:gd name="connsiteY13" fmla="*/ 1580812 h 3708188"/>
              <a:gd name="connsiteX14" fmla="*/ 2304470 w 11789703"/>
              <a:gd name="connsiteY14" fmla="*/ 993916 h 3708188"/>
              <a:gd name="connsiteX15" fmla="*/ 2304470 w 11789703"/>
              <a:gd name="connsiteY15" fmla="*/ 1187013 h 3708188"/>
              <a:gd name="connsiteX16" fmla="*/ 2603372 w 11789703"/>
              <a:gd name="connsiteY16" fmla="*/ 1187013 h 3708188"/>
              <a:gd name="connsiteX17" fmla="*/ 2698402 w 11789703"/>
              <a:gd name="connsiteY17" fmla="*/ 1090461 h 3708188"/>
              <a:gd name="connsiteX18" fmla="*/ 2603372 w 11789703"/>
              <a:gd name="connsiteY18" fmla="*/ 993916 h 3708188"/>
              <a:gd name="connsiteX19" fmla="*/ 6803166 w 11789703"/>
              <a:gd name="connsiteY19" fmla="*/ 0 h 3708188"/>
              <a:gd name="connsiteX20" fmla="*/ 11789703 w 11789703"/>
              <a:gd name="connsiteY20" fmla="*/ 0 h 3708188"/>
              <a:gd name="connsiteX21" fmla="*/ 11789703 w 11789703"/>
              <a:gd name="connsiteY21" fmla="*/ 1418160 h 3708188"/>
              <a:gd name="connsiteX22" fmla="*/ 11689741 w 11789703"/>
              <a:gd name="connsiteY22" fmla="*/ 1519719 h 3708188"/>
              <a:gd name="connsiteX23" fmla="*/ 9350187 w 11789703"/>
              <a:gd name="connsiteY23" fmla="*/ 1519719 h 3708188"/>
              <a:gd name="connsiteX24" fmla="*/ 9350187 w 11789703"/>
              <a:gd name="connsiteY24" fmla="*/ 1090265 h 3708188"/>
              <a:gd name="connsiteX25" fmla="*/ 9250606 w 11789703"/>
              <a:gd name="connsiteY25" fmla="*/ 993713 h 3708188"/>
              <a:gd name="connsiteX26" fmla="*/ 9160089 w 11789703"/>
              <a:gd name="connsiteY26" fmla="*/ 1092864 h 3708188"/>
              <a:gd name="connsiteX27" fmla="*/ 9160089 w 11789703"/>
              <a:gd name="connsiteY27" fmla="*/ 2263853 h 3708188"/>
              <a:gd name="connsiteX28" fmla="*/ 9259670 w 11789703"/>
              <a:gd name="connsiteY28" fmla="*/ 2360398 h 3708188"/>
              <a:gd name="connsiteX29" fmla="*/ 9350187 w 11789703"/>
              <a:gd name="connsiteY29" fmla="*/ 2261248 h 3708188"/>
              <a:gd name="connsiteX30" fmla="*/ 9350187 w 11789703"/>
              <a:gd name="connsiteY30" fmla="*/ 2167505 h 3708188"/>
              <a:gd name="connsiteX31" fmla="*/ 9255169 w 11789703"/>
              <a:gd name="connsiteY31" fmla="*/ 2167505 h 3708188"/>
              <a:gd name="connsiteX32" fmla="*/ 9255169 w 11789703"/>
              <a:gd name="connsiteY32" fmla="*/ 1580812 h 3708188"/>
              <a:gd name="connsiteX33" fmla="*/ 11689741 w 11789703"/>
              <a:gd name="connsiteY33" fmla="*/ 1580812 h 3708188"/>
              <a:gd name="connsiteX34" fmla="*/ 11789703 w 11789703"/>
              <a:gd name="connsiteY34" fmla="*/ 1682364 h 3708188"/>
              <a:gd name="connsiteX35" fmla="*/ 11789703 w 11789703"/>
              <a:gd name="connsiteY35" fmla="*/ 3708188 h 3708188"/>
              <a:gd name="connsiteX36" fmla="*/ 6803166 w 11789703"/>
              <a:gd name="connsiteY36" fmla="*/ 3708188 h 3708188"/>
              <a:gd name="connsiteX37" fmla="*/ 6703205 w 11789703"/>
              <a:gd name="connsiteY37" fmla="*/ 3606635 h 3708188"/>
              <a:gd name="connsiteX38" fmla="*/ 6703205 w 11789703"/>
              <a:gd name="connsiteY38" fmla="*/ 101555 h 3708188"/>
              <a:gd name="connsiteX39" fmla="*/ 6803166 w 11789703"/>
              <a:gd name="connsiteY39" fmla="*/ 0 h 3708188"/>
              <a:gd name="connsiteX40" fmla="*/ 5895292 w 11789703"/>
              <a:gd name="connsiteY40" fmla="*/ 0 h 3708188"/>
              <a:gd name="connsiteX41" fmla="*/ 5895489 w 11789703"/>
              <a:gd name="connsiteY41" fmla="*/ 0 h 3708188"/>
              <a:gd name="connsiteX42" fmla="*/ 6643558 w 11789703"/>
              <a:gd name="connsiteY42" fmla="*/ 759960 h 3708188"/>
              <a:gd name="connsiteX43" fmla="*/ 6643558 w 11789703"/>
              <a:gd name="connsiteY43" fmla="*/ 760157 h 3708188"/>
              <a:gd name="connsiteX44" fmla="*/ 5895489 w 11789703"/>
              <a:gd name="connsiteY44" fmla="*/ 1520119 h 3708188"/>
              <a:gd name="connsiteX45" fmla="*/ 5895292 w 11789703"/>
              <a:gd name="connsiteY45" fmla="*/ 1520119 h 3708188"/>
              <a:gd name="connsiteX46" fmla="*/ 5147248 w 11789703"/>
              <a:gd name="connsiteY46" fmla="*/ 760157 h 3708188"/>
              <a:gd name="connsiteX47" fmla="*/ 5147248 w 11789703"/>
              <a:gd name="connsiteY47" fmla="*/ 759960 h 3708188"/>
              <a:gd name="connsiteX48" fmla="*/ 5895292 w 11789703"/>
              <a:gd name="connsiteY48" fmla="*/ 0 h 3708188"/>
              <a:gd name="connsiteX49" fmla="*/ 0 w 11789703"/>
              <a:gd name="connsiteY49" fmla="*/ 0 h 3708188"/>
              <a:gd name="connsiteX50" fmla="*/ 4987299 w 11789703"/>
              <a:gd name="connsiteY50" fmla="*/ 0 h 3708188"/>
              <a:gd name="connsiteX51" fmla="*/ 5087259 w 11789703"/>
              <a:gd name="connsiteY51" fmla="*/ 101555 h 3708188"/>
              <a:gd name="connsiteX52" fmla="*/ 5087259 w 11789703"/>
              <a:gd name="connsiteY52" fmla="*/ 1418566 h 3708188"/>
              <a:gd name="connsiteX53" fmla="*/ 4987299 w 11789703"/>
              <a:gd name="connsiteY53" fmla="*/ 1520119 h 3708188"/>
              <a:gd name="connsiteX54" fmla="*/ 3146758 w 11789703"/>
              <a:gd name="connsiteY54" fmla="*/ 1520119 h 3708188"/>
              <a:gd name="connsiteX55" fmla="*/ 3146955 w 11789703"/>
              <a:gd name="connsiteY55" fmla="*/ 1519916 h 3708188"/>
              <a:gd name="connsiteX56" fmla="*/ 3116985 w 11789703"/>
              <a:gd name="connsiteY56" fmla="*/ 1550367 h 3708188"/>
              <a:gd name="connsiteX57" fmla="*/ 3146955 w 11789703"/>
              <a:gd name="connsiteY57" fmla="*/ 1580812 h 3708188"/>
              <a:gd name="connsiteX58" fmla="*/ 4987494 w 11789703"/>
              <a:gd name="connsiteY58" fmla="*/ 1580812 h 3708188"/>
              <a:gd name="connsiteX59" fmla="*/ 5087456 w 11789703"/>
              <a:gd name="connsiteY59" fmla="*/ 1682364 h 3708188"/>
              <a:gd name="connsiteX60" fmla="*/ 5087456 w 11789703"/>
              <a:gd name="connsiteY60" fmla="*/ 3606432 h 3708188"/>
              <a:gd name="connsiteX61" fmla="*/ 4987494 w 11789703"/>
              <a:gd name="connsiteY61" fmla="*/ 3707991 h 3708188"/>
              <a:gd name="connsiteX62" fmla="*/ 0 w 11789703"/>
              <a:gd name="connsiteY62" fmla="*/ 3707991 h 370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8">
                <a:moveTo>
                  <a:pt x="2304470" y="2167505"/>
                </a:moveTo>
                <a:lnTo>
                  <a:pt x="2304470" y="2360601"/>
                </a:lnTo>
                <a:lnTo>
                  <a:pt x="2603372" y="2360601"/>
                </a:lnTo>
                <a:cubicBezTo>
                  <a:pt x="2655819" y="2360601"/>
                  <a:pt x="2698402" y="2317333"/>
                  <a:pt x="2698402" y="2264050"/>
                </a:cubicBezTo>
                <a:cubicBezTo>
                  <a:pt x="2698402" y="2210773"/>
                  <a:pt x="2655819" y="2167505"/>
                  <a:pt x="2603372" y="2167505"/>
                </a:cubicBezTo>
                <a:close/>
                <a:moveTo>
                  <a:pt x="5247211" y="1580812"/>
                </a:moveTo>
                <a:lnTo>
                  <a:pt x="6543596" y="1580812"/>
                </a:lnTo>
                <a:cubicBezTo>
                  <a:pt x="6598806" y="1580812"/>
                  <a:pt x="6643558" y="1626280"/>
                  <a:pt x="6643558" y="1682365"/>
                </a:cubicBezTo>
                <a:lnTo>
                  <a:pt x="6643558" y="3606433"/>
                </a:lnTo>
                <a:cubicBezTo>
                  <a:pt x="6643558" y="3662517"/>
                  <a:pt x="6598806" y="3707991"/>
                  <a:pt x="6543596" y="3707991"/>
                </a:cubicBezTo>
                <a:lnTo>
                  <a:pt x="5247211" y="3707991"/>
                </a:lnTo>
                <a:cubicBezTo>
                  <a:pt x="5191980" y="3707991"/>
                  <a:pt x="5147248" y="3662517"/>
                  <a:pt x="5147248" y="3606433"/>
                </a:cubicBezTo>
                <a:lnTo>
                  <a:pt x="5147248" y="1682365"/>
                </a:lnTo>
                <a:cubicBezTo>
                  <a:pt x="5147248" y="1626280"/>
                  <a:pt x="5191980" y="1580812"/>
                  <a:pt x="5247211" y="1580812"/>
                </a:cubicBezTo>
                <a:close/>
                <a:moveTo>
                  <a:pt x="2304470" y="993916"/>
                </a:moveTo>
                <a:lnTo>
                  <a:pt x="2304470" y="1187013"/>
                </a:lnTo>
                <a:lnTo>
                  <a:pt x="2603372" y="1187013"/>
                </a:lnTo>
                <a:cubicBezTo>
                  <a:pt x="2655819" y="1187013"/>
                  <a:pt x="2698402" y="1143744"/>
                  <a:pt x="2698402" y="1090461"/>
                </a:cubicBezTo>
                <a:cubicBezTo>
                  <a:pt x="2698402" y="1037184"/>
                  <a:pt x="2655819" y="993916"/>
                  <a:pt x="2603372" y="993916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60"/>
                </a:lnTo>
                <a:cubicBezTo>
                  <a:pt x="11789703" y="1474245"/>
                  <a:pt x="11744951" y="1519719"/>
                  <a:pt x="11689741" y="1519719"/>
                </a:cubicBezTo>
                <a:lnTo>
                  <a:pt x="9350187" y="1519719"/>
                </a:lnTo>
                <a:lnTo>
                  <a:pt x="9350187" y="1090265"/>
                </a:lnTo>
                <a:cubicBezTo>
                  <a:pt x="9350187" y="1035378"/>
                  <a:pt x="9305245" y="991114"/>
                  <a:pt x="9250606" y="993713"/>
                </a:cubicBezTo>
                <a:cubicBezTo>
                  <a:pt x="9199325" y="996122"/>
                  <a:pt x="9160089" y="1040785"/>
                  <a:pt x="9160089" y="1092864"/>
                </a:cubicBezTo>
                <a:lnTo>
                  <a:pt x="9160089" y="2263853"/>
                </a:lnTo>
                <a:cubicBezTo>
                  <a:pt x="9160089" y="2318734"/>
                  <a:pt x="9205094" y="2363004"/>
                  <a:pt x="9259670" y="2360398"/>
                </a:cubicBezTo>
                <a:cubicBezTo>
                  <a:pt x="9310950" y="2357996"/>
                  <a:pt x="9350187" y="2313327"/>
                  <a:pt x="9350187" y="2261248"/>
                </a:cubicBezTo>
                <a:lnTo>
                  <a:pt x="9350187" y="2167505"/>
                </a:lnTo>
                <a:lnTo>
                  <a:pt x="9255169" y="2167505"/>
                </a:lnTo>
                <a:lnTo>
                  <a:pt x="9255169" y="1580812"/>
                </a:lnTo>
                <a:lnTo>
                  <a:pt x="11689741" y="1580812"/>
                </a:lnTo>
                <a:cubicBezTo>
                  <a:pt x="11744951" y="1580812"/>
                  <a:pt x="11789703" y="1626279"/>
                  <a:pt x="11789703" y="1682364"/>
                </a:cubicBezTo>
                <a:lnTo>
                  <a:pt x="11789703" y="3708188"/>
                </a:lnTo>
                <a:lnTo>
                  <a:pt x="6803166" y="3708188"/>
                </a:lnTo>
                <a:cubicBezTo>
                  <a:pt x="6748019" y="3708188"/>
                  <a:pt x="6703205" y="3662720"/>
                  <a:pt x="6703205" y="3606635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5"/>
                  <a:pt x="6643558" y="759960"/>
                </a:cubicBezTo>
                <a:lnTo>
                  <a:pt x="6643558" y="760157"/>
                </a:lnTo>
                <a:cubicBezTo>
                  <a:pt x="6643558" y="1179875"/>
                  <a:pt x="6308607" y="1520119"/>
                  <a:pt x="5895489" y="1520119"/>
                </a:cubicBezTo>
                <a:lnTo>
                  <a:pt x="5895292" y="1520119"/>
                </a:lnTo>
                <a:cubicBezTo>
                  <a:pt x="5482147" y="1520119"/>
                  <a:pt x="5147248" y="1179875"/>
                  <a:pt x="5147248" y="760157"/>
                </a:cubicBezTo>
                <a:lnTo>
                  <a:pt x="5147248" y="759960"/>
                </a:lnTo>
                <a:cubicBezTo>
                  <a:pt x="5147248" y="340245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9" y="0"/>
                </a:lnTo>
                <a:cubicBezTo>
                  <a:pt x="5042502" y="0"/>
                  <a:pt x="5087259" y="45469"/>
                  <a:pt x="5087259" y="101555"/>
                </a:cubicBezTo>
                <a:lnTo>
                  <a:pt x="5087259" y="1418566"/>
                </a:lnTo>
                <a:cubicBezTo>
                  <a:pt x="5087259" y="1474651"/>
                  <a:pt x="5042502" y="1520119"/>
                  <a:pt x="4987299" y="1520119"/>
                </a:cubicBezTo>
                <a:lnTo>
                  <a:pt x="3146758" y="1520119"/>
                </a:lnTo>
                <a:lnTo>
                  <a:pt x="3146955" y="1519916"/>
                </a:lnTo>
                <a:cubicBezTo>
                  <a:pt x="3130392" y="1519916"/>
                  <a:pt x="3116985" y="1533538"/>
                  <a:pt x="3116985" y="1550367"/>
                </a:cubicBezTo>
                <a:cubicBezTo>
                  <a:pt x="3116985" y="1567190"/>
                  <a:pt x="3130392" y="1580812"/>
                  <a:pt x="3146955" y="1580812"/>
                </a:cubicBezTo>
                <a:lnTo>
                  <a:pt x="4987494" y="1580812"/>
                </a:lnTo>
                <a:cubicBezTo>
                  <a:pt x="5042699" y="1580812"/>
                  <a:pt x="5087456" y="1626279"/>
                  <a:pt x="5087456" y="1682364"/>
                </a:cubicBezTo>
                <a:lnTo>
                  <a:pt x="5087456" y="3606432"/>
                </a:lnTo>
                <a:cubicBezTo>
                  <a:pt x="5087456" y="3662517"/>
                  <a:pt x="5042699" y="3707991"/>
                  <a:pt x="4987494" y="3707991"/>
                </a:cubicBezTo>
                <a:lnTo>
                  <a:pt x="0" y="370799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44000" rIns="68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727942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9901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149683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60047236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7 Red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3B81167-4AA9-904C-4DB8-D6ADDC2C3603}"/>
              </a:ext>
            </a:extLst>
          </p:cNvPr>
          <p:cNvSpPr/>
          <p:nvPr userDrawn="1"/>
        </p:nvSpPr>
        <p:spPr>
          <a:xfrm>
            <a:off x="209098" y="2950497"/>
            <a:ext cx="11789703" cy="3708188"/>
          </a:xfrm>
          <a:custGeom>
            <a:avLst/>
            <a:gdLst>
              <a:gd name="connsiteX0" fmla="*/ 2304470 w 11789703"/>
              <a:gd name="connsiteY0" fmla="*/ 2167505 h 3708188"/>
              <a:gd name="connsiteX1" fmla="*/ 2304470 w 11789703"/>
              <a:gd name="connsiteY1" fmla="*/ 2360601 h 3708188"/>
              <a:gd name="connsiteX2" fmla="*/ 2603372 w 11789703"/>
              <a:gd name="connsiteY2" fmla="*/ 2360601 h 3708188"/>
              <a:gd name="connsiteX3" fmla="*/ 2698402 w 11789703"/>
              <a:gd name="connsiteY3" fmla="*/ 2264050 h 3708188"/>
              <a:gd name="connsiteX4" fmla="*/ 2603372 w 11789703"/>
              <a:gd name="connsiteY4" fmla="*/ 2167505 h 3708188"/>
              <a:gd name="connsiteX5" fmla="*/ 5247211 w 11789703"/>
              <a:gd name="connsiteY5" fmla="*/ 1580812 h 3708188"/>
              <a:gd name="connsiteX6" fmla="*/ 6543596 w 11789703"/>
              <a:gd name="connsiteY6" fmla="*/ 1580812 h 3708188"/>
              <a:gd name="connsiteX7" fmla="*/ 6643558 w 11789703"/>
              <a:gd name="connsiteY7" fmla="*/ 1682365 h 3708188"/>
              <a:gd name="connsiteX8" fmla="*/ 6643558 w 11789703"/>
              <a:gd name="connsiteY8" fmla="*/ 3606433 h 3708188"/>
              <a:gd name="connsiteX9" fmla="*/ 6543596 w 11789703"/>
              <a:gd name="connsiteY9" fmla="*/ 3707991 h 3708188"/>
              <a:gd name="connsiteX10" fmla="*/ 5247211 w 11789703"/>
              <a:gd name="connsiteY10" fmla="*/ 3707991 h 3708188"/>
              <a:gd name="connsiteX11" fmla="*/ 5147248 w 11789703"/>
              <a:gd name="connsiteY11" fmla="*/ 3606433 h 3708188"/>
              <a:gd name="connsiteX12" fmla="*/ 5147248 w 11789703"/>
              <a:gd name="connsiteY12" fmla="*/ 1682365 h 3708188"/>
              <a:gd name="connsiteX13" fmla="*/ 5247211 w 11789703"/>
              <a:gd name="connsiteY13" fmla="*/ 1580812 h 3708188"/>
              <a:gd name="connsiteX14" fmla="*/ 2304470 w 11789703"/>
              <a:gd name="connsiteY14" fmla="*/ 993916 h 3708188"/>
              <a:gd name="connsiteX15" fmla="*/ 2304470 w 11789703"/>
              <a:gd name="connsiteY15" fmla="*/ 1187013 h 3708188"/>
              <a:gd name="connsiteX16" fmla="*/ 2603372 w 11789703"/>
              <a:gd name="connsiteY16" fmla="*/ 1187013 h 3708188"/>
              <a:gd name="connsiteX17" fmla="*/ 2698402 w 11789703"/>
              <a:gd name="connsiteY17" fmla="*/ 1090461 h 3708188"/>
              <a:gd name="connsiteX18" fmla="*/ 2603372 w 11789703"/>
              <a:gd name="connsiteY18" fmla="*/ 993916 h 3708188"/>
              <a:gd name="connsiteX19" fmla="*/ 6803166 w 11789703"/>
              <a:gd name="connsiteY19" fmla="*/ 0 h 3708188"/>
              <a:gd name="connsiteX20" fmla="*/ 11789703 w 11789703"/>
              <a:gd name="connsiteY20" fmla="*/ 0 h 3708188"/>
              <a:gd name="connsiteX21" fmla="*/ 11789703 w 11789703"/>
              <a:gd name="connsiteY21" fmla="*/ 1418160 h 3708188"/>
              <a:gd name="connsiteX22" fmla="*/ 11689741 w 11789703"/>
              <a:gd name="connsiteY22" fmla="*/ 1519719 h 3708188"/>
              <a:gd name="connsiteX23" fmla="*/ 9350187 w 11789703"/>
              <a:gd name="connsiteY23" fmla="*/ 1519719 h 3708188"/>
              <a:gd name="connsiteX24" fmla="*/ 9350187 w 11789703"/>
              <a:gd name="connsiteY24" fmla="*/ 1090265 h 3708188"/>
              <a:gd name="connsiteX25" fmla="*/ 9250606 w 11789703"/>
              <a:gd name="connsiteY25" fmla="*/ 993713 h 3708188"/>
              <a:gd name="connsiteX26" fmla="*/ 9160089 w 11789703"/>
              <a:gd name="connsiteY26" fmla="*/ 1092864 h 3708188"/>
              <a:gd name="connsiteX27" fmla="*/ 9160089 w 11789703"/>
              <a:gd name="connsiteY27" fmla="*/ 2263853 h 3708188"/>
              <a:gd name="connsiteX28" fmla="*/ 9259670 w 11789703"/>
              <a:gd name="connsiteY28" fmla="*/ 2360398 h 3708188"/>
              <a:gd name="connsiteX29" fmla="*/ 9350187 w 11789703"/>
              <a:gd name="connsiteY29" fmla="*/ 2261248 h 3708188"/>
              <a:gd name="connsiteX30" fmla="*/ 9350187 w 11789703"/>
              <a:gd name="connsiteY30" fmla="*/ 2167505 h 3708188"/>
              <a:gd name="connsiteX31" fmla="*/ 9255169 w 11789703"/>
              <a:gd name="connsiteY31" fmla="*/ 2167505 h 3708188"/>
              <a:gd name="connsiteX32" fmla="*/ 9255169 w 11789703"/>
              <a:gd name="connsiteY32" fmla="*/ 1580812 h 3708188"/>
              <a:gd name="connsiteX33" fmla="*/ 11689741 w 11789703"/>
              <a:gd name="connsiteY33" fmla="*/ 1580812 h 3708188"/>
              <a:gd name="connsiteX34" fmla="*/ 11789703 w 11789703"/>
              <a:gd name="connsiteY34" fmla="*/ 1682364 h 3708188"/>
              <a:gd name="connsiteX35" fmla="*/ 11789703 w 11789703"/>
              <a:gd name="connsiteY35" fmla="*/ 3708188 h 3708188"/>
              <a:gd name="connsiteX36" fmla="*/ 6803166 w 11789703"/>
              <a:gd name="connsiteY36" fmla="*/ 3708188 h 3708188"/>
              <a:gd name="connsiteX37" fmla="*/ 6703205 w 11789703"/>
              <a:gd name="connsiteY37" fmla="*/ 3606635 h 3708188"/>
              <a:gd name="connsiteX38" fmla="*/ 6703205 w 11789703"/>
              <a:gd name="connsiteY38" fmla="*/ 101555 h 3708188"/>
              <a:gd name="connsiteX39" fmla="*/ 6803166 w 11789703"/>
              <a:gd name="connsiteY39" fmla="*/ 0 h 3708188"/>
              <a:gd name="connsiteX40" fmla="*/ 5895292 w 11789703"/>
              <a:gd name="connsiteY40" fmla="*/ 0 h 3708188"/>
              <a:gd name="connsiteX41" fmla="*/ 5895489 w 11789703"/>
              <a:gd name="connsiteY41" fmla="*/ 0 h 3708188"/>
              <a:gd name="connsiteX42" fmla="*/ 6643558 w 11789703"/>
              <a:gd name="connsiteY42" fmla="*/ 759960 h 3708188"/>
              <a:gd name="connsiteX43" fmla="*/ 6643558 w 11789703"/>
              <a:gd name="connsiteY43" fmla="*/ 760157 h 3708188"/>
              <a:gd name="connsiteX44" fmla="*/ 5895489 w 11789703"/>
              <a:gd name="connsiteY44" fmla="*/ 1520119 h 3708188"/>
              <a:gd name="connsiteX45" fmla="*/ 5895292 w 11789703"/>
              <a:gd name="connsiteY45" fmla="*/ 1520119 h 3708188"/>
              <a:gd name="connsiteX46" fmla="*/ 5147248 w 11789703"/>
              <a:gd name="connsiteY46" fmla="*/ 760157 h 3708188"/>
              <a:gd name="connsiteX47" fmla="*/ 5147248 w 11789703"/>
              <a:gd name="connsiteY47" fmla="*/ 759960 h 3708188"/>
              <a:gd name="connsiteX48" fmla="*/ 5895292 w 11789703"/>
              <a:gd name="connsiteY48" fmla="*/ 0 h 3708188"/>
              <a:gd name="connsiteX49" fmla="*/ 0 w 11789703"/>
              <a:gd name="connsiteY49" fmla="*/ 0 h 3708188"/>
              <a:gd name="connsiteX50" fmla="*/ 4987300 w 11789703"/>
              <a:gd name="connsiteY50" fmla="*/ 0 h 3708188"/>
              <a:gd name="connsiteX51" fmla="*/ 5087259 w 11789703"/>
              <a:gd name="connsiteY51" fmla="*/ 101555 h 3708188"/>
              <a:gd name="connsiteX52" fmla="*/ 5087259 w 11789703"/>
              <a:gd name="connsiteY52" fmla="*/ 1418566 h 3708188"/>
              <a:gd name="connsiteX53" fmla="*/ 4987300 w 11789703"/>
              <a:gd name="connsiteY53" fmla="*/ 1520119 h 3708188"/>
              <a:gd name="connsiteX54" fmla="*/ 3146758 w 11789703"/>
              <a:gd name="connsiteY54" fmla="*/ 1520119 h 3708188"/>
              <a:gd name="connsiteX55" fmla="*/ 3146955 w 11789703"/>
              <a:gd name="connsiteY55" fmla="*/ 1519916 h 3708188"/>
              <a:gd name="connsiteX56" fmla="*/ 3116985 w 11789703"/>
              <a:gd name="connsiteY56" fmla="*/ 1550367 h 3708188"/>
              <a:gd name="connsiteX57" fmla="*/ 3146955 w 11789703"/>
              <a:gd name="connsiteY57" fmla="*/ 1580812 h 3708188"/>
              <a:gd name="connsiteX58" fmla="*/ 4987494 w 11789703"/>
              <a:gd name="connsiteY58" fmla="*/ 1580812 h 3708188"/>
              <a:gd name="connsiteX59" fmla="*/ 5087456 w 11789703"/>
              <a:gd name="connsiteY59" fmla="*/ 1682364 h 3708188"/>
              <a:gd name="connsiteX60" fmla="*/ 5087456 w 11789703"/>
              <a:gd name="connsiteY60" fmla="*/ 3606432 h 3708188"/>
              <a:gd name="connsiteX61" fmla="*/ 4987494 w 11789703"/>
              <a:gd name="connsiteY61" fmla="*/ 3707991 h 3708188"/>
              <a:gd name="connsiteX62" fmla="*/ 0 w 11789703"/>
              <a:gd name="connsiteY62" fmla="*/ 3707991 h 370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8">
                <a:moveTo>
                  <a:pt x="2304470" y="2167505"/>
                </a:moveTo>
                <a:lnTo>
                  <a:pt x="2304470" y="2360601"/>
                </a:lnTo>
                <a:lnTo>
                  <a:pt x="2603372" y="2360601"/>
                </a:lnTo>
                <a:cubicBezTo>
                  <a:pt x="2655819" y="2360601"/>
                  <a:pt x="2698402" y="2317333"/>
                  <a:pt x="2698402" y="2264050"/>
                </a:cubicBezTo>
                <a:cubicBezTo>
                  <a:pt x="2698402" y="2210773"/>
                  <a:pt x="2655819" y="2167505"/>
                  <a:pt x="2603372" y="2167505"/>
                </a:cubicBezTo>
                <a:close/>
                <a:moveTo>
                  <a:pt x="5247211" y="1580812"/>
                </a:moveTo>
                <a:lnTo>
                  <a:pt x="6543596" y="1580812"/>
                </a:lnTo>
                <a:cubicBezTo>
                  <a:pt x="6598806" y="1580812"/>
                  <a:pt x="6643558" y="1626280"/>
                  <a:pt x="6643558" y="1682365"/>
                </a:cubicBezTo>
                <a:lnTo>
                  <a:pt x="6643558" y="3606433"/>
                </a:lnTo>
                <a:cubicBezTo>
                  <a:pt x="6643558" y="3662517"/>
                  <a:pt x="6598806" y="3707991"/>
                  <a:pt x="6543596" y="3707991"/>
                </a:cubicBezTo>
                <a:lnTo>
                  <a:pt x="5247211" y="3707991"/>
                </a:lnTo>
                <a:cubicBezTo>
                  <a:pt x="5191980" y="3707991"/>
                  <a:pt x="5147248" y="3662517"/>
                  <a:pt x="5147248" y="3606433"/>
                </a:cubicBezTo>
                <a:lnTo>
                  <a:pt x="5147248" y="1682365"/>
                </a:lnTo>
                <a:cubicBezTo>
                  <a:pt x="5147248" y="1626280"/>
                  <a:pt x="5191980" y="1580812"/>
                  <a:pt x="5247211" y="1580812"/>
                </a:cubicBezTo>
                <a:close/>
                <a:moveTo>
                  <a:pt x="2304470" y="993916"/>
                </a:moveTo>
                <a:lnTo>
                  <a:pt x="2304470" y="1187013"/>
                </a:lnTo>
                <a:lnTo>
                  <a:pt x="2603372" y="1187013"/>
                </a:lnTo>
                <a:cubicBezTo>
                  <a:pt x="2655819" y="1187013"/>
                  <a:pt x="2698402" y="1143744"/>
                  <a:pt x="2698402" y="1090461"/>
                </a:cubicBezTo>
                <a:cubicBezTo>
                  <a:pt x="2698402" y="1037184"/>
                  <a:pt x="2655819" y="993916"/>
                  <a:pt x="2603372" y="993916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60"/>
                </a:lnTo>
                <a:cubicBezTo>
                  <a:pt x="11789703" y="1474245"/>
                  <a:pt x="11744951" y="1519719"/>
                  <a:pt x="11689741" y="1519719"/>
                </a:cubicBezTo>
                <a:lnTo>
                  <a:pt x="9350187" y="1519719"/>
                </a:lnTo>
                <a:lnTo>
                  <a:pt x="9350187" y="1090265"/>
                </a:lnTo>
                <a:cubicBezTo>
                  <a:pt x="9350187" y="1035378"/>
                  <a:pt x="9305245" y="991114"/>
                  <a:pt x="9250606" y="993713"/>
                </a:cubicBezTo>
                <a:cubicBezTo>
                  <a:pt x="9199325" y="996122"/>
                  <a:pt x="9160089" y="1040785"/>
                  <a:pt x="9160089" y="1092864"/>
                </a:cubicBezTo>
                <a:lnTo>
                  <a:pt x="9160089" y="2263853"/>
                </a:lnTo>
                <a:cubicBezTo>
                  <a:pt x="9160089" y="2318734"/>
                  <a:pt x="9205094" y="2363004"/>
                  <a:pt x="9259670" y="2360398"/>
                </a:cubicBezTo>
                <a:cubicBezTo>
                  <a:pt x="9310950" y="2357996"/>
                  <a:pt x="9350187" y="2313327"/>
                  <a:pt x="9350187" y="2261248"/>
                </a:cubicBezTo>
                <a:lnTo>
                  <a:pt x="9350187" y="2167505"/>
                </a:lnTo>
                <a:lnTo>
                  <a:pt x="9255169" y="2167505"/>
                </a:lnTo>
                <a:lnTo>
                  <a:pt x="9255169" y="1580812"/>
                </a:lnTo>
                <a:lnTo>
                  <a:pt x="11689741" y="1580812"/>
                </a:lnTo>
                <a:cubicBezTo>
                  <a:pt x="11744951" y="1580812"/>
                  <a:pt x="11789703" y="1626279"/>
                  <a:pt x="11789703" y="1682364"/>
                </a:cubicBezTo>
                <a:lnTo>
                  <a:pt x="11789703" y="3708188"/>
                </a:lnTo>
                <a:lnTo>
                  <a:pt x="6803166" y="3708188"/>
                </a:lnTo>
                <a:cubicBezTo>
                  <a:pt x="6748019" y="3708188"/>
                  <a:pt x="6703205" y="3662720"/>
                  <a:pt x="6703205" y="3606635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5"/>
                  <a:pt x="6643558" y="759960"/>
                </a:cubicBezTo>
                <a:lnTo>
                  <a:pt x="6643558" y="760157"/>
                </a:lnTo>
                <a:cubicBezTo>
                  <a:pt x="6643558" y="1179875"/>
                  <a:pt x="6308607" y="1520119"/>
                  <a:pt x="5895489" y="1520119"/>
                </a:cubicBezTo>
                <a:lnTo>
                  <a:pt x="5895292" y="1520119"/>
                </a:lnTo>
                <a:cubicBezTo>
                  <a:pt x="5482147" y="1520119"/>
                  <a:pt x="5147248" y="1179875"/>
                  <a:pt x="5147248" y="760157"/>
                </a:cubicBezTo>
                <a:lnTo>
                  <a:pt x="5147248" y="759960"/>
                </a:lnTo>
                <a:cubicBezTo>
                  <a:pt x="5147248" y="340245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300" y="0"/>
                </a:lnTo>
                <a:cubicBezTo>
                  <a:pt x="5042502" y="0"/>
                  <a:pt x="5087259" y="45469"/>
                  <a:pt x="5087259" y="101555"/>
                </a:cubicBezTo>
                <a:lnTo>
                  <a:pt x="5087259" y="1418566"/>
                </a:lnTo>
                <a:cubicBezTo>
                  <a:pt x="5087259" y="1474651"/>
                  <a:pt x="5042502" y="1520119"/>
                  <a:pt x="4987300" y="1520119"/>
                </a:cubicBezTo>
                <a:lnTo>
                  <a:pt x="3146758" y="1520119"/>
                </a:lnTo>
                <a:lnTo>
                  <a:pt x="3146955" y="1519916"/>
                </a:lnTo>
                <a:cubicBezTo>
                  <a:pt x="3130392" y="1519916"/>
                  <a:pt x="3116985" y="1533538"/>
                  <a:pt x="3116985" y="1550367"/>
                </a:cubicBezTo>
                <a:cubicBezTo>
                  <a:pt x="3116985" y="1567190"/>
                  <a:pt x="3130392" y="1580812"/>
                  <a:pt x="3146955" y="1580812"/>
                </a:cubicBezTo>
                <a:lnTo>
                  <a:pt x="4987494" y="1580812"/>
                </a:lnTo>
                <a:cubicBezTo>
                  <a:pt x="5042699" y="1580812"/>
                  <a:pt x="5087456" y="1626279"/>
                  <a:pt x="5087456" y="1682364"/>
                </a:cubicBezTo>
                <a:lnTo>
                  <a:pt x="5087456" y="3606432"/>
                </a:lnTo>
                <a:cubicBezTo>
                  <a:pt x="5087456" y="3662517"/>
                  <a:pt x="5042699" y="3707991"/>
                  <a:pt x="4987494" y="3707991"/>
                </a:cubicBezTo>
                <a:lnTo>
                  <a:pt x="0" y="3707991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727942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9901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149683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128430932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7 Red BG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4C91C1-42D4-98A0-9950-350037BBB3E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9097" y="2950497"/>
            <a:ext cx="11789703" cy="3708188"/>
          </a:xfrm>
          <a:custGeom>
            <a:avLst/>
            <a:gdLst>
              <a:gd name="connsiteX0" fmla="*/ 2304470 w 11789703"/>
              <a:gd name="connsiteY0" fmla="*/ 2167505 h 3708188"/>
              <a:gd name="connsiteX1" fmla="*/ 2304470 w 11789703"/>
              <a:gd name="connsiteY1" fmla="*/ 2360601 h 3708188"/>
              <a:gd name="connsiteX2" fmla="*/ 2603372 w 11789703"/>
              <a:gd name="connsiteY2" fmla="*/ 2360601 h 3708188"/>
              <a:gd name="connsiteX3" fmla="*/ 2698402 w 11789703"/>
              <a:gd name="connsiteY3" fmla="*/ 2264050 h 3708188"/>
              <a:gd name="connsiteX4" fmla="*/ 2603372 w 11789703"/>
              <a:gd name="connsiteY4" fmla="*/ 2167505 h 3708188"/>
              <a:gd name="connsiteX5" fmla="*/ 5247211 w 11789703"/>
              <a:gd name="connsiteY5" fmla="*/ 1580812 h 3708188"/>
              <a:gd name="connsiteX6" fmla="*/ 6543596 w 11789703"/>
              <a:gd name="connsiteY6" fmla="*/ 1580812 h 3708188"/>
              <a:gd name="connsiteX7" fmla="*/ 6643558 w 11789703"/>
              <a:gd name="connsiteY7" fmla="*/ 1682365 h 3708188"/>
              <a:gd name="connsiteX8" fmla="*/ 6643558 w 11789703"/>
              <a:gd name="connsiteY8" fmla="*/ 3606433 h 3708188"/>
              <a:gd name="connsiteX9" fmla="*/ 6543596 w 11789703"/>
              <a:gd name="connsiteY9" fmla="*/ 3707991 h 3708188"/>
              <a:gd name="connsiteX10" fmla="*/ 5247211 w 11789703"/>
              <a:gd name="connsiteY10" fmla="*/ 3707991 h 3708188"/>
              <a:gd name="connsiteX11" fmla="*/ 5147248 w 11789703"/>
              <a:gd name="connsiteY11" fmla="*/ 3606433 h 3708188"/>
              <a:gd name="connsiteX12" fmla="*/ 5147248 w 11789703"/>
              <a:gd name="connsiteY12" fmla="*/ 1682365 h 3708188"/>
              <a:gd name="connsiteX13" fmla="*/ 5247211 w 11789703"/>
              <a:gd name="connsiteY13" fmla="*/ 1580812 h 3708188"/>
              <a:gd name="connsiteX14" fmla="*/ 2304470 w 11789703"/>
              <a:gd name="connsiteY14" fmla="*/ 993916 h 3708188"/>
              <a:gd name="connsiteX15" fmla="*/ 2304470 w 11789703"/>
              <a:gd name="connsiteY15" fmla="*/ 1187013 h 3708188"/>
              <a:gd name="connsiteX16" fmla="*/ 2603372 w 11789703"/>
              <a:gd name="connsiteY16" fmla="*/ 1187013 h 3708188"/>
              <a:gd name="connsiteX17" fmla="*/ 2698402 w 11789703"/>
              <a:gd name="connsiteY17" fmla="*/ 1090461 h 3708188"/>
              <a:gd name="connsiteX18" fmla="*/ 2603372 w 11789703"/>
              <a:gd name="connsiteY18" fmla="*/ 993916 h 3708188"/>
              <a:gd name="connsiteX19" fmla="*/ 6803166 w 11789703"/>
              <a:gd name="connsiteY19" fmla="*/ 0 h 3708188"/>
              <a:gd name="connsiteX20" fmla="*/ 11789703 w 11789703"/>
              <a:gd name="connsiteY20" fmla="*/ 0 h 3708188"/>
              <a:gd name="connsiteX21" fmla="*/ 11789703 w 11789703"/>
              <a:gd name="connsiteY21" fmla="*/ 1418160 h 3708188"/>
              <a:gd name="connsiteX22" fmla="*/ 11689741 w 11789703"/>
              <a:gd name="connsiteY22" fmla="*/ 1519719 h 3708188"/>
              <a:gd name="connsiteX23" fmla="*/ 9350187 w 11789703"/>
              <a:gd name="connsiteY23" fmla="*/ 1519719 h 3708188"/>
              <a:gd name="connsiteX24" fmla="*/ 9350187 w 11789703"/>
              <a:gd name="connsiteY24" fmla="*/ 1090265 h 3708188"/>
              <a:gd name="connsiteX25" fmla="*/ 9250606 w 11789703"/>
              <a:gd name="connsiteY25" fmla="*/ 993713 h 3708188"/>
              <a:gd name="connsiteX26" fmla="*/ 9160089 w 11789703"/>
              <a:gd name="connsiteY26" fmla="*/ 1092864 h 3708188"/>
              <a:gd name="connsiteX27" fmla="*/ 9160089 w 11789703"/>
              <a:gd name="connsiteY27" fmla="*/ 2263853 h 3708188"/>
              <a:gd name="connsiteX28" fmla="*/ 9259670 w 11789703"/>
              <a:gd name="connsiteY28" fmla="*/ 2360398 h 3708188"/>
              <a:gd name="connsiteX29" fmla="*/ 9350187 w 11789703"/>
              <a:gd name="connsiteY29" fmla="*/ 2261248 h 3708188"/>
              <a:gd name="connsiteX30" fmla="*/ 9350187 w 11789703"/>
              <a:gd name="connsiteY30" fmla="*/ 2167505 h 3708188"/>
              <a:gd name="connsiteX31" fmla="*/ 9255169 w 11789703"/>
              <a:gd name="connsiteY31" fmla="*/ 2167505 h 3708188"/>
              <a:gd name="connsiteX32" fmla="*/ 9255169 w 11789703"/>
              <a:gd name="connsiteY32" fmla="*/ 1580812 h 3708188"/>
              <a:gd name="connsiteX33" fmla="*/ 11689741 w 11789703"/>
              <a:gd name="connsiteY33" fmla="*/ 1580812 h 3708188"/>
              <a:gd name="connsiteX34" fmla="*/ 11789703 w 11789703"/>
              <a:gd name="connsiteY34" fmla="*/ 1682364 h 3708188"/>
              <a:gd name="connsiteX35" fmla="*/ 11789703 w 11789703"/>
              <a:gd name="connsiteY35" fmla="*/ 3708188 h 3708188"/>
              <a:gd name="connsiteX36" fmla="*/ 6803166 w 11789703"/>
              <a:gd name="connsiteY36" fmla="*/ 3708188 h 3708188"/>
              <a:gd name="connsiteX37" fmla="*/ 6703205 w 11789703"/>
              <a:gd name="connsiteY37" fmla="*/ 3606635 h 3708188"/>
              <a:gd name="connsiteX38" fmla="*/ 6703205 w 11789703"/>
              <a:gd name="connsiteY38" fmla="*/ 101555 h 3708188"/>
              <a:gd name="connsiteX39" fmla="*/ 6803166 w 11789703"/>
              <a:gd name="connsiteY39" fmla="*/ 0 h 3708188"/>
              <a:gd name="connsiteX40" fmla="*/ 5895292 w 11789703"/>
              <a:gd name="connsiteY40" fmla="*/ 0 h 3708188"/>
              <a:gd name="connsiteX41" fmla="*/ 5895489 w 11789703"/>
              <a:gd name="connsiteY41" fmla="*/ 0 h 3708188"/>
              <a:gd name="connsiteX42" fmla="*/ 6643558 w 11789703"/>
              <a:gd name="connsiteY42" fmla="*/ 759960 h 3708188"/>
              <a:gd name="connsiteX43" fmla="*/ 6643558 w 11789703"/>
              <a:gd name="connsiteY43" fmla="*/ 760157 h 3708188"/>
              <a:gd name="connsiteX44" fmla="*/ 5895489 w 11789703"/>
              <a:gd name="connsiteY44" fmla="*/ 1520119 h 3708188"/>
              <a:gd name="connsiteX45" fmla="*/ 5895292 w 11789703"/>
              <a:gd name="connsiteY45" fmla="*/ 1520119 h 3708188"/>
              <a:gd name="connsiteX46" fmla="*/ 5147248 w 11789703"/>
              <a:gd name="connsiteY46" fmla="*/ 760157 h 3708188"/>
              <a:gd name="connsiteX47" fmla="*/ 5147248 w 11789703"/>
              <a:gd name="connsiteY47" fmla="*/ 759960 h 3708188"/>
              <a:gd name="connsiteX48" fmla="*/ 5895292 w 11789703"/>
              <a:gd name="connsiteY48" fmla="*/ 0 h 3708188"/>
              <a:gd name="connsiteX49" fmla="*/ 0 w 11789703"/>
              <a:gd name="connsiteY49" fmla="*/ 0 h 3708188"/>
              <a:gd name="connsiteX50" fmla="*/ 4987299 w 11789703"/>
              <a:gd name="connsiteY50" fmla="*/ 0 h 3708188"/>
              <a:gd name="connsiteX51" fmla="*/ 5087259 w 11789703"/>
              <a:gd name="connsiteY51" fmla="*/ 101555 h 3708188"/>
              <a:gd name="connsiteX52" fmla="*/ 5087259 w 11789703"/>
              <a:gd name="connsiteY52" fmla="*/ 1418566 h 3708188"/>
              <a:gd name="connsiteX53" fmla="*/ 4987299 w 11789703"/>
              <a:gd name="connsiteY53" fmla="*/ 1520119 h 3708188"/>
              <a:gd name="connsiteX54" fmla="*/ 3146758 w 11789703"/>
              <a:gd name="connsiteY54" fmla="*/ 1520119 h 3708188"/>
              <a:gd name="connsiteX55" fmla="*/ 3146955 w 11789703"/>
              <a:gd name="connsiteY55" fmla="*/ 1519916 h 3708188"/>
              <a:gd name="connsiteX56" fmla="*/ 3116985 w 11789703"/>
              <a:gd name="connsiteY56" fmla="*/ 1550367 h 3708188"/>
              <a:gd name="connsiteX57" fmla="*/ 3146955 w 11789703"/>
              <a:gd name="connsiteY57" fmla="*/ 1580812 h 3708188"/>
              <a:gd name="connsiteX58" fmla="*/ 4987494 w 11789703"/>
              <a:gd name="connsiteY58" fmla="*/ 1580812 h 3708188"/>
              <a:gd name="connsiteX59" fmla="*/ 5087456 w 11789703"/>
              <a:gd name="connsiteY59" fmla="*/ 1682364 h 3708188"/>
              <a:gd name="connsiteX60" fmla="*/ 5087456 w 11789703"/>
              <a:gd name="connsiteY60" fmla="*/ 3606432 h 3708188"/>
              <a:gd name="connsiteX61" fmla="*/ 4987494 w 11789703"/>
              <a:gd name="connsiteY61" fmla="*/ 3707991 h 3708188"/>
              <a:gd name="connsiteX62" fmla="*/ 0 w 11789703"/>
              <a:gd name="connsiteY62" fmla="*/ 3707991 h 370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8">
                <a:moveTo>
                  <a:pt x="2304470" y="2167505"/>
                </a:moveTo>
                <a:lnTo>
                  <a:pt x="2304470" y="2360601"/>
                </a:lnTo>
                <a:lnTo>
                  <a:pt x="2603372" y="2360601"/>
                </a:lnTo>
                <a:cubicBezTo>
                  <a:pt x="2655819" y="2360601"/>
                  <a:pt x="2698402" y="2317333"/>
                  <a:pt x="2698402" y="2264050"/>
                </a:cubicBezTo>
                <a:cubicBezTo>
                  <a:pt x="2698402" y="2210773"/>
                  <a:pt x="2655819" y="2167505"/>
                  <a:pt x="2603372" y="2167505"/>
                </a:cubicBezTo>
                <a:close/>
                <a:moveTo>
                  <a:pt x="5247211" y="1580812"/>
                </a:moveTo>
                <a:lnTo>
                  <a:pt x="6543596" y="1580812"/>
                </a:lnTo>
                <a:cubicBezTo>
                  <a:pt x="6598806" y="1580812"/>
                  <a:pt x="6643558" y="1626280"/>
                  <a:pt x="6643558" y="1682365"/>
                </a:cubicBezTo>
                <a:lnTo>
                  <a:pt x="6643558" y="3606433"/>
                </a:lnTo>
                <a:cubicBezTo>
                  <a:pt x="6643558" y="3662517"/>
                  <a:pt x="6598806" y="3707991"/>
                  <a:pt x="6543596" y="3707991"/>
                </a:cubicBezTo>
                <a:lnTo>
                  <a:pt x="5247211" y="3707991"/>
                </a:lnTo>
                <a:cubicBezTo>
                  <a:pt x="5191980" y="3707991"/>
                  <a:pt x="5147248" y="3662517"/>
                  <a:pt x="5147248" y="3606433"/>
                </a:cubicBezTo>
                <a:lnTo>
                  <a:pt x="5147248" y="1682365"/>
                </a:lnTo>
                <a:cubicBezTo>
                  <a:pt x="5147248" y="1626280"/>
                  <a:pt x="5191980" y="1580812"/>
                  <a:pt x="5247211" y="1580812"/>
                </a:cubicBezTo>
                <a:close/>
                <a:moveTo>
                  <a:pt x="2304470" y="993916"/>
                </a:moveTo>
                <a:lnTo>
                  <a:pt x="2304470" y="1187013"/>
                </a:lnTo>
                <a:lnTo>
                  <a:pt x="2603372" y="1187013"/>
                </a:lnTo>
                <a:cubicBezTo>
                  <a:pt x="2655819" y="1187013"/>
                  <a:pt x="2698402" y="1143744"/>
                  <a:pt x="2698402" y="1090461"/>
                </a:cubicBezTo>
                <a:cubicBezTo>
                  <a:pt x="2698402" y="1037184"/>
                  <a:pt x="2655819" y="993916"/>
                  <a:pt x="2603372" y="993916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60"/>
                </a:lnTo>
                <a:cubicBezTo>
                  <a:pt x="11789703" y="1474245"/>
                  <a:pt x="11744951" y="1519719"/>
                  <a:pt x="11689741" y="1519719"/>
                </a:cubicBezTo>
                <a:lnTo>
                  <a:pt x="9350187" y="1519719"/>
                </a:lnTo>
                <a:lnTo>
                  <a:pt x="9350187" y="1090265"/>
                </a:lnTo>
                <a:cubicBezTo>
                  <a:pt x="9350187" y="1035378"/>
                  <a:pt x="9305245" y="991114"/>
                  <a:pt x="9250606" y="993713"/>
                </a:cubicBezTo>
                <a:cubicBezTo>
                  <a:pt x="9199325" y="996122"/>
                  <a:pt x="9160089" y="1040785"/>
                  <a:pt x="9160089" y="1092864"/>
                </a:cubicBezTo>
                <a:lnTo>
                  <a:pt x="9160089" y="2263853"/>
                </a:lnTo>
                <a:cubicBezTo>
                  <a:pt x="9160089" y="2318734"/>
                  <a:pt x="9205094" y="2363004"/>
                  <a:pt x="9259670" y="2360398"/>
                </a:cubicBezTo>
                <a:cubicBezTo>
                  <a:pt x="9310950" y="2357996"/>
                  <a:pt x="9350187" y="2313327"/>
                  <a:pt x="9350187" y="2261248"/>
                </a:cubicBezTo>
                <a:lnTo>
                  <a:pt x="9350187" y="2167505"/>
                </a:lnTo>
                <a:lnTo>
                  <a:pt x="9255169" y="2167505"/>
                </a:lnTo>
                <a:lnTo>
                  <a:pt x="9255169" y="1580812"/>
                </a:lnTo>
                <a:lnTo>
                  <a:pt x="11689741" y="1580812"/>
                </a:lnTo>
                <a:cubicBezTo>
                  <a:pt x="11744951" y="1580812"/>
                  <a:pt x="11789703" y="1626279"/>
                  <a:pt x="11789703" y="1682364"/>
                </a:cubicBezTo>
                <a:lnTo>
                  <a:pt x="11789703" y="3708188"/>
                </a:lnTo>
                <a:lnTo>
                  <a:pt x="6803166" y="3708188"/>
                </a:lnTo>
                <a:cubicBezTo>
                  <a:pt x="6748019" y="3708188"/>
                  <a:pt x="6703205" y="3662720"/>
                  <a:pt x="6703205" y="3606635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5"/>
                  <a:pt x="6643558" y="759960"/>
                </a:cubicBezTo>
                <a:lnTo>
                  <a:pt x="6643558" y="760157"/>
                </a:lnTo>
                <a:cubicBezTo>
                  <a:pt x="6643558" y="1179875"/>
                  <a:pt x="6308607" y="1520119"/>
                  <a:pt x="5895489" y="1520119"/>
                </a:cubicBezTo>
                <a:lnTo>
                  <a:pt x="5895292" y="1520119"/>
                </a:lnTo>
                <a:cubicBezTo>
                  <a:pt x="5482147" y="1520119"/>
                  <a:pt x="5147248" y="1179875"/>
                  <a:pt x="5147248" y="760157"/>
                </a:cubicBezTo>
                <a:lnTo>
                  <a:pt x="5147248" y="759960"/>
                </a:lnTo>
                <a:cubicBezTo>
                  <a:pt x="5147248" y="340245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9" y="0"/>
                </a:lnTo>
                <a:cubicBezTo>
                  <a:pt x="5042502" y="0"/>
                  <a:pt x="5087259" y="45469"/>
                  <a:pt x="5087259" y="101555"/>
                </a:cubicBezTo>
                <a:lnTo>
                  <a:pt x="5087259" y="1418566"/>
                </a:lnTo>
                <a:cubicBezTo>
                  <a:pt x="5087259" y="1474651"/>
                  <a:pt x="5042502" y="1520119"/>
                  <a:pt x="4987299" y="1520119"/>
                </a:cubicBezTo>
                <a:lnTo>
                  <a:pt x="3146758" y="1520119"/>
                </a:lnTo>
                <a:lnTo>
                  <a:pt x="3146955" y="1519916"/>
                </a:lnTo>
                <a:cubicBezTo>
                  <a:pt x="3130392" y="1519916"/>
                  <a:pt x="3116985" y="1533538"/>
                  <a:pt x="3116985" y="1550367"/>
                </a:cubicBezTo>
                <a:cubicBezTo>
                  <a:pt x="3116985" y="1567190"/>
                  <a:pt x="3130392" y="1580812"/>
                  <a:pt x="3146955" y="1580812"/>
                </a:cubicBezTo>
                <a:lnTo>
                  <a:pt x="4987494" y="1580812"/>
                </a:lnTo>
                <a:cubicBezTo>
                  <a:pt x="5042699" y="1580812"/>
                  <a:pt x="5087456" y="1626279"/>
                  <a:pt x="5087456" y="1682364"/>
                </a:cubicBezTo>
                <a:lnTo>
                  <a:pt x="5087456" y="3606432"/>
                </a:lnTo>
                <a:cubicBezTo>
                  <a:pt x="5087456" y="3662517"/>
                  <a:pt x="5042699" y="3707991"/>
                  <a:pt x="4987494" y="3707991"/>
                </a:cubicBezTo>
                <a:lnTo>
                  <a:pt x="0" y="370799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44000" rIns="68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727942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9901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149683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78720173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7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3B81167-4AA9-904C-4DB8-D6ADDC2C3603}"/>
              </a:ext>
            </a:extLst>
          </p:cNvPr>
          <p:cNvSpPr/>
          <p:nvPr userDrawn="1"/>
        </p:nvSpPr>
        <p:spPr>
          <a:xfrm>
            <a:off x="209098" y="2950497"/>
            <a:ext cx="11789703" cy="3708188"/>
          </a:xfrm>
          <a:custGeom>
            <a:avLst/>
            <a:gdLst>
              <a:gd name="connsiteX0" fmla="*/ 2304470 w 11789703"/>
              <a:gd name="connsiteY0" fmla="*/ 2167505 h 3708188"/>
              <a:gd name="connsiteX1" fmla="*/ 2304470 w 11789703"/>
              <a:gd name="connsiteY1" fmla="*/ 2360601 h 3708188"/>
              <a:gd name="connsiteX2" fmla="*/ 2603372 w 11789703"/>
              <a:gd name="connsiteY2" fmla="*/ 2360601 h 3708188"/>
              <a:gd name="connsiteX3" fmla="*/ 2698402 w 11789703"/>
              <a:gd name="connsiteY3" fmla="*/ 2264050 h 3708188"/>
              <a:gd name="connsiteX4" fmla="*/ 2603372 w 11789703"/>
              <a:gd name="connsiteY4" fmla="*/ 2167505 h 3708188"/>
              <a:gd name="connsiteX5" fmla="*/ 5247211 w 11789703"/>
              <a:gd name="connsiteY5" fmla="*/ 1580812 h 3708188"/>
              <a:gd name="connsiteX6" fmla="*/ 6543596 w 11789703"/>
              <a:gd name="connsiteY6" fmla="*/ 1580812 h 3708188"/>
              <a:gd name="connsiteX7" fmla="*/ 6643558 w 11789703"/>
              <a:gd name="connsiteY7" fmla="*/ 1682365 h 3708188"/>
              <a:gd name="connsiteX8" fmla="*/ 6643558 w 11789703"/>
              <a:gd name="connsiteY8" fmla="*/ 3606433 h 3708188"/>
              <a:gd name="connsiteX9" fmla="*/ 6543596 w 11789703"/>
              <a:gd name="connsiteY9" fmla="*/ 3707991 h 3708188"/>
              <a:gd name="connsiteX10" fmla="*/ 5247211 w 11789703"/>
              <a:gd name="connsiteY10" fmla="*/ 3707991 h 3708188"/>
              <a:gd name="connsiteX11" fmla="*/ 5147248 w 11789703"/>
              <a:gd name="connsiteY11" fmla="*/ 3606433 h 3708188"/>
              <a:gd name="connsiteX12" fmla="*/ 5147248 w 11789703"/>
              <a:gd name="connsiteY12" fmla="*/ 1682365 h 3708188"/>
              <a:gd name="connsiteX13" fmla="*/ 5247211 w 11789703"/>
              <a:gd name="connsiteY13" fmla="*/ 1580812 h 3708188"/>
              <a:gd name="connsiteX14" fmla="*/ 2304470 w 11789703"/>
              <a:gd name="connsiteY14" fmla="*/ 993916 h 3708188"/>
              <a:gd name="connsiteX15" fmla="*/ 2304470 w 11789703"/>
              <a:gd name="connsiteY15" fmla="*/ 1187013 h 3708188"/>
              <a:gd name="connsiteX16" fmla="*/ 2603372 w 11789703"/>
              <a:gd name="connsiteY16" fmla="*/ 1187013 h 3708188"/>
              <a:gd name="connsiteX17" fmla="*/ 2698402 w 11789703"/>
              <a:gd name="connsiteY17" fmla="*/ 1090461 h 3708188"/>
              <a:gd name="connsiteX18" fmla="*/ 2603372 w 11789703"/>
              <a:gd name="connsiteY18" fmla="*/ 993916 h 3708188"/>
              <a:gd name="connsiteX19" fmla="*/ 6803166 w 11789703"/>
              <a:gd name="connsiteY19" fmla="*/ 0 h 3708188"/>
              <a:gd name="connsiteX20" fmla="*/ 11789703 w 11789703"/>
              <a:gd name="connsiteY20" fmla="*/ 0 h 3708188"/>
              <a:gd name="connsiteX21" fmla="*/ 11789703 w 11789703"/>
              <a:gd name="connsiteY21" fmla="*/ 1418160 h 3708188"/>
              <a:gd name="connsiteX22" fmla="*/ 11689741 w 11789703"/>
              <a:gd name="connsiteY22" fmla="*/ 1519719 h 3708188"/>
              <a:gd name="connsiteX23" fmla="*/ 9350187 w 11789703"/>
              <a:gd name="connsiteY23" fmla="*/ 1519719 h 3708188"/>
              <a:gd name="connsiteX24" fmla="*/ 9350187 w 11789703"/>
              <a:gd name="connsiteY24" fmla="*/ 1090265 h 3708188"/>
              <a:gd name="connsiteX25" fmla="*/ 9250606 w 11789703"/>
              <a:gd name="connsiteY25" fmla="*/ 993713 h 3708188"/>
              <a:gd name="connsiteX26" fmla="*/ 9160089 w 11789703"/>
              <a:gd name="connsiteY26" fmla="*/ 1092864 h 3708188"/>
              <a:gd name="connsiteX27" fmla="*/ 9160089 w 11789703"/>
              <a:gd name="connsiteY27" fmla="*/ 2263853 h 3708188"/>
              <a:gd name="connsiteX28" fmla="*/ 9259670 w 11789703"/>
              <a:gd name="connsiteY28" fmla="*/ 2360398 h 3708188"/>
              <a:gd name="connsiteX29" fmla="*/ 9350187 w 11789703"/>
              <a:gd name="connsiteY29" fmla="*/ 2261248 h 3708188"/>
              <a:gd name="connsiteX30" fmla="*/ 9350187 w 11789703"/>
              <a:gd name="connsiteY30" fmla="*/ 2167505 h 3708188"/>
              <a:gd name="connsiteX31" fmla="*/ 9255169 w 11789703"/>
              <a:gd name="connsiteY31" fmla="*/ 2167505 h 3708188"/>
              <a:gd name="connsiteX32" fmla="*/ 9255169 w 11789703"/>
              <a:gd name="connsiteY32" fmla="*/ 1580812 h 3708188"/>
              <a:gd name="connsiteX33" fmla="*/ 11689741 w 11789703"/>
              <a:gd name="connsiteY33" fmla="*/ 1580812 h 3708188"/>
              <a:gd name="connsiteX34" fmla="*/ 11789703 w 11789703"/>
              <a:gd name="connsiteY34" fmla="*/ 1682364 h 3708188"/>
              <a:gd name="connsiteX35" fmla="*/ 11789703 w 11789703"/>
              <a:gd name="connsiteY35" fmla="*/ 3708188 h 3708188"/>
              <a:gd name="connsiteX36" fmla="*/ 6803166 w 11789703"/>
              <a:gd name="connsiteY36" fmla="*/ 3708188 h 3708188"/>
              <a:gd name="connsiteX37" fmla="*/ 6703205 w 11789703"/>
              <a:gd name="connsiteY37" fmla="*/ 3606635 h 3708188"/>
              <a:gd name="connsiteX38" fmla="*/ 6703205 w 11789703"/>
              <a:gd name="connsiteY38" fmla="*/ 101555 h 3708188"/>
              <a:gd name="connsiteX39" fmla="*/ 6803166 w 11789703"/>
              <a:gd name="connsiteY39" fmla="*/ 0 h 3708188"/>
              <a:gd name="connsiteX40" fmla="*/ 5895292 w 11789703"/>
              <a:gd name="connsiteY40" fmla="*/ 0 h 3708188"/>
              <a:gd name="connsiteX41" fmla="*/ 5895489 w 11789703"/>
              <a:gd name="connsiteY41" fmla="*/ 0 h 3708188"/>
              <a:gd name="connsiteX42" fmla="*/ 6643558 w 11789703"/>
              <a:gd name="connsiteY42" fmla="*/ 759960 h 3708188"/>
              <a:gd name="connsiteX43" fmla="*/ 6643558 w 11789703"/>
              <a:gd name="connsiteY43" fmla="*/ 760157 h 3708188"/>
              <a:gd name="connsiteX44" fmla="*/ 5895489 w 11789703"/>
              <a:gd name="connsiteY44" fmla="*/ 1520119 h 3708188"/>
              <a:gd name="connsiteX45" fmla="*/ 5895292 w 11789703"/>
              <a:gd name="connsiteY45" fmla="*/ 1520119 h 3708188"/>
              <a:gd name="connsiteX46" fmla="*/ 5147248 w 11789703"/>
              <a:gd name="connsiteY46" fmla="*/ 760157 h 3708188"/>
              <a:gd name="connsiteX47" fmla="*/ 5147248 w 11789703"/>
              <a:gd name="connsiteY47" fmla="*/ 759960 h 3708188"/>
              <a:gd name="connsiteX48" fmla="*/ 5895292 w 11789703"/>
              <a:gd name="connsiteY48" fmla="*/ 0 h 3708188"/>
              <a:gd name="connsiteX49" fmla="*/ 0 w 11789703"/>
              <a:gd name="connsiteY49" fmla="*/ 0 h 3708188"/>
              <a:gd name="connsiteX50" fmla="*/ 4987300 w 11789703"/>
              <a:gd name="connsiteY50" fmla="*/ 0 h 3708188"/>
              <a:gd name="connsiteX51" fmla="*/ 5087259 w 11789703"/>
              <a:gd name="connsiteY51" fmla="*/ 101555 h 3708188"/>
              <a:gd name="connsiteX52" fmla="*/ 5087259 w 11789703"/>
              <a:gd name="connsiteY52" fmla="*/ 1418566 h 3708188"/>
              <a:gd name="connsiteX53" fmla="*/ 4987300 w 11789703"/>
              <a:gd name="connsiteY53" fmla="*/ 1520119 h 3708188"/>
              <a:gd name="connsiteX54" fmla="*/ 3146758 w 11789703"/>
              <a:gd name="connsiteY54" fmla="*/ 1520119 h 3708188"/>
              <a:gd name="connsiteX55" fmla="*/ 3146955 w 11789703"/>
              <a:gd name="connsiteY55" fmla="*/ 1519916 h 3708188"/>
              <a:gd name="connsiteX56" fmla="*/ 3116985 w 11789703"/>
              <a:gd name="connsiteY56" fmla="*/ 1550367 h 3708188"/>
              <a:gd name="connsiteX57" fmla="*/ 3146955 w 11789703"/>
              <a:gd name="connsiteY57" fmla="*/ 1580812 h 3708188"/>
              <a:gd name="connsiteX58" fmla="*/ 4987494 w 11789703"/>
              <a:gd name="connsiteY58" fmla="*/ 1580812 h 3708188"/>
              <a:gd name="connsiteX59" fmla="*/ 5087456 w 11789703"/>
              <a:gd name="connsiteY59" fmla="*/ 1682364 h 3708188"/>
              <a:gd name="connsiteX60" fmla="*/ 5087456 w 11789703"/>
              <a:gd name="connsiteY60" fmla="*/ 3606432 h 3708188"/>
              <a:gd name="connsiteX61" fmla="*/ 4987494 w 11789703"/>
              <a:gd name="connsiteY61" fmla="*/ 3707991 h 3708188"/>
              <a:gd name="connsiteX62" fmla="*/ 0 w 11789703"/>
              <a:gd name="connsiteY62" fmla="*/ 3707991 h 370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8">
                <a:moveTo>
                  <a:pt x="2304470" y="2167505"/>
                </a:moveTo>
                <a:lnTo>
                  <a:pt x="2304470" y="2360601"/>
                </a:lnTo>
                <a:lnTo>
                  <a:pt x="2603372" y="2360601"/>
                </a:lnTo>
                <a:cubicBezTo>
                  <a:pt x="2655819" y="2360601"/>
                  <a:pt x="2698402" y="2317333"/>
                  <a:pt x="2698402" y="2264050"/>
                </a:cubicBezTo>
                <a:cubicBezTo>
                  <a:pt x="2698402" y="2210773"/>
                  <a:pt x="2655819" y="2167505"/>
                  <a:pt x="2603372" y="2167505"/>
                </a:cubicBezTo>
                <a:close/>
                <a:moveTo>
                  <a:pt x="5247211" y="1580812"/>
                </a:moveTo>
                <a:lnTo>
                  <a:pt x="6543596" y="1580812"/>
                </a:lnTo>
                <a:cubicBezTo>
                  <a:pt x="6598806" y="1580812"/>
                  <a:pt x="6643558" y="1626280"/>
                  <a:pt x="6643558" y="1682365"/>
                </a:cubicBezTo>
                <a:lnTo>
                  <a:pt x="6643558" y="3606433"/>
                </a:lnTo>
                <a:cubicBezTo>
                  <a:pt x="6643558" y="3662517"/>
                  <a:pt x="6598806" y="3707991"/>
                  <a:pt x="6543596" y="3707991"/>
                </a:cubicBezTo>
                <a:lnTo>
                  <a:pt x="5247211" y="3707991"/>
                </a:lnTo>
                <a:cubicBezTo>
                  <a:pt x="5191980" y="3707991"/>
                  <a:pt x="5147248" y="3662517"/>
                  <a:pt x="5147248" y="3606433"/>
                </a:cubicBezTo>
                <a:lnTo>
                  <a:pt x="5147248" y="1682365"/>
                </a:lnTo>
                <a:cubicBezTo>
                  <a:pt x="5147248" y="1626280"/>
                  <a:pt x="5191980" y="1580812"/>
                  <a:pt x="5247211" y="1580812"/>
                </a:cubicBezTo>
                <a:close/>
                <a:moveTo>
                  <a:pt x="2304470" y="993916"/>
                </a:moveTo>
                <a:lnTo>
                  <a:pt x="2304470" y="1187013"/>
                </a:lnTo>
                <a:lnTo>
                  <a:pt x="2603372" y="1187013"/>
                </a:lnTo>
                <a:cubicBezTo>
                  <a:pt x="2655819" y="1187013"/>
                  <a:pt x="2698402" y="1143744"/>
                  <a:pt x="2698402" y="1090461"/>
                </a:cubicBezTo>
                <a:cubicBezTo>
                  <a:pt x="2698402" y="1037184"/>
                  <a:pt x="2655819" y="993916"/>
                  <a:pt x="2603372" y="993916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60"/>
                </a:lnTo>
                <a:cubicBezTo>
                  <a:pt x="11789703" y="1474245"/>
                  <a:pt x="11744951" y="1519719"/>
                  <a:pt x="11689741" y="1519719"/>
                </a:cubicBezTo>
                <a:lnTo>
                  <a:pt x="9350187" y="1519719"/>
                </a:lnTo>
                <a:lnTo>
                  <a:pt x="9350187" y="1090265"/>
                </a:lnTo>
                <a:cubicBezTo>
                  <a:pt x="9350187" y="1035378"/>
                  <a:pt x="9305245" y="991114"/>
                  <a:pt x="9250606" y="993713"/>
                </a:cubicBezTo>
                <a:cubicBezTo>
                  <a:pt x="9199325" y="996122"/>
                  <a:pt x="9160089" y="1040785"/>
                  <a:pt x="9160089" y="1092864"/>
                </a:cubicBezTo>
                <a:lnTo>
                  <a:pt x="9160089" y="2263853"/>
                </a:lnTo>
                <a:cubicBezTo>
                  <a:pt x="9160089" y="2318734"/>
                  <a:pt x="9205094" y="2363004"/>
                  <a:pt x="9259670" y="2360398"/>
                </a:cubicBezTo>
                <a:cubicBezTo>
                  <a:pt x="9310950" y="2357996"/>
                  <a:pt x="9350187" y="2313327"/>
                  <a:pt x="9350187" y="2261248"/>
                </a:cubicBezTo>
                <a:lnTo>
                  <a:pt x="9350187" y="2167505"/>
                </a:lnTo>
                <a:lnTo>
                  <a:pt x="9255169" y="2167505"/>
                </a:lnTo>
                <a:lnTo>
                  <a:pt x="9255169" y="1580812"/>
                </a:lnTo>
                <a:lnTo>
                  <a:pt x="11689741" y="1580812"/>
                </a:lnTo>
                <a:cubicBezTo>
                  <a:pt x="11744951" y="1580812"/>
                  <a:pt x="11789703" y="1626279"/>
                  <a:pt x="11789703" y="1682364"/>
                </a:cubicBezTo>
                <a:lnTo>
                  <a:pt x="11789703" y="3708188"/>
                </a:lnTo>
                <a:lnTo>
                  <a:pt x="6803166" y="3708188"/>
                </a:lnTo>
                <a:cubicBezTo>
                  <a:pt x="6748019" y="3708188"/>
                  <a:pt x="6703205" y="3662720"/>
                  <a:pt x="6703205" y="3606635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5"/>
                  <a:pt x="6643558" y="759960"/>
                </a:cubicBezTo>
                <a:lnTo>
                  <a:pt x="6643558" y="760157"/>
                </a:lnTo>
                <a:cubicBezTo>
                  <a:pt x="6643558" y="1179875"/>
                  <a:pt x="6308607" y="1520119"/>
                  <a:pt x="5895489" y="1520119"/>
                </a:cubicBezTo>
                <a:lnTo>
                  <a:pt x="5895292" y="1520119"/>
                </a:lnTo>
                <a:cubicBezTo>
                  <a:pt x="5482147" y="1520119"/>
                  <a:pt x="5147248" y="1179875"/>
                  <a:pt x="5147248" y="760157"/>
                </a:cubicBezTo>
                <a:lnTo>
                  <a:pt x="5147248" y="759960"/>
                </a:lnTo>
                <a:cubicBezTo>
                  <a:pt x="5147248" y="340245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300" y="0"/>
                </a:lnTo>
                <a:cubicBezTo>
                  <a:pt x="5042502" y="0"/>
                  <a:pt x="5087259" y="45469"/>
                  <a:pt x="5087259" y="101555"/>
                </a:cubicBezTo>
                <a:lnTo>
                  <a:pt x="5087259" y="1418566"/>
                </a:lnTo>
                <a:cubicBezTo>
                  <a:pt x="5087259" y="1474651"/>
                  <a:pt x="5042502" y="1520119"/>
                  <a:pt x="4987300" y="1520119"/>
                </a:cubicBezTo>
                <a:lnTo>
                  <a:pt x="3146758" y="1520119"/>
                </a:lnTo>
                <a:lnTo>
                  <a:pt x="3146955" y="1519916"/>
                </a:lnTo>
                <a:cubicBezTo>
                  <a:pt x="3130392" y="1519916"/>
                  <a:pt x="3116985" y="1533538"/>
                  <a:pt x="3116985" y="1550367"/>
                </a:cubicBezTo>
                <a:cubicBezTo>
                  <a:pt x="3116985" y="1567190"/>
                  <a:pt x="3130392" y="1580812"/>
                  <a:pt x="3146955" y="1580812"/>
                </a:cubicBezTo>
                <a:lnTo>
                  <a:pt x="4987494" y="1580812"/>
                </a:lnTo>
                <a:cubicBezTo>
                  <a:pt x="5042699" y="1580812"/>
                  <a:pt x="5087456" y="1626279"/>
                  <a:pt x="5087456" y="1682364"/>
                </a:cubicBezTo>
                <a:lnTo>
                  <a:pt x="5087456" y="3606432"/>
                </a:lnTo>
                <a:cubicBezTo>
                  <a:pt x="5087456" y="3662517"/>
                  <a:pt x="5042699" y="3707991"/>
                  <a:pt x="4987494" y="3707991"/>
                </a:cubicBezTo>
                <a:lnTo>
                  <a:pt x="0" y="3707991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727942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9901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149683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1639541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7 White BG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4C91C1-42D4-98A0-9950-350037BBB3E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9097" y="2950497"/>
            <a:ext cx="11789703" cy="3708188"/>
          </a:xfrm>
          <a:custGeom>
            <a:avLst/>
            <a:gdLst>
              <a:gd name="connsiteX0" fmla="*/ 2304470 w 11789703"/>
              <a:gd name="connsiteY0" fmla="*/ 2167505 h 3708188"/>
              <a:gd name="connsiteX1" fmla="*/ 2304470 w 11789703"/>
              <a:gd name="connsiteY1" fmla="*/ 2360601 h 3708188"/>
              <a:gd name="connsiteX2" fmla="*/ 2603372 w 11789703"/>
              <a:gd name="connsiteY2" fmla="*/ 2360601 h 3708188"/>
              <a:gd name="connsiteX3" fmla="*/ 2698402 w 11789703"/>
              <a:gd name="connsiteY3" fmla="*/ 2264050 h 3708188"/>
              <a:gd name="connsiteX4" fmla="*/ 2603372 w 11789703"/>
              <a:gd name="connsiteY4" fmla="*/ 2167505 h 3708188"/>
              <a:gd name="connsiteX5" fmla="*/ 5247211 w 11789703"/>
              <a:gd name="connsiteY5" fmla="*/ 1580812 h 3708188"/>
              <a:gd name="connsiteX6" fmla="*/ 6543596 w 11789703"/>
              <a:gd name="connsiteY6" fmla="*/ 1580812 h 3708188"/>
              <a:gd name="connsiteX7" fmla="*/ 6643558 w 11789703"/>
              <a:gd name="connsiteY7" fmla="*/ 1682365 h 3708188"/>
              <a:gd name="connsiteX8" fmla="*/ 6643558 w 11789703"/>
              <a:gd name="connsiteY8" fmla="*/ 3606433 h 3708188"/>
              <a:gd name="connsiteX9" fmla="*/ 6543596 w 11789703"/>
              <a:gd name="connsiteY9" fmla="*/ 3707991 h 3708188"/>
              <a:gd name="connsiteX10" fmla="*/ 5247211 w 11789703"/>
              <a:gd name="connsiteY10" fmla="*/ 3707991 h 3708188"/>
              <a:gd name="connsiteX11" fmla="*/ 5147248 w 11789703"/>
              <a:gd name="connsiteY11" fmla="*/ 3606433 h 3708188"/>
              <a:gd name="connsiteX12" fmla="*/ 5147248 w 11789703"/>
              <a:gd name="connsiteY12" fmla="*/ 1682365 h 3708188"/>
              <a:gd name="connsiteX13" fmla="*/ 5247211 w 11789703"/>
              <a:gd name="connsiteY13" fmla="*/ 1580812 h 3708188"/>
              <a:gd name="connsiteX14" fmla="*/ 2304470 w 11789703"/>
              <a:gd name="connsiteY14" fmla="*/ 993916 h 3708188"/>
              <a:gd name="connsiteX15" fmla="*/ 2304470 w 11789703"/>
              <a:gd name="connsiteY15" fmla="*/ 1187013 h 3708188"/>
              <a:gd name="connsiteX16" fmla="*/ 2603372 w 11789703"/>
              <a:gd name="connsiteY16" fmla="*/ 1187013 h 3708188"/>
              <a:gd name="connsiteX17" fmla="*/ 2698402 w 11789703"/>
              <a:gd name="connsiteY17" fmla="*/ 1090461 h 3708188"/>
              <a:gd name="connsiteX18" fmla="*/ 2603372 w 11789703"/>
              <a:gd name="connsiteY18" fmla="*/ 993916 h 3708188"/>
              <a:gd name="connsiteX19" fmla="*/ 6803166 w 11789703"/>
              <a:gd name="connsiteY19" fmla="*/ 0 h 3708188"/>
              <a:gd name="connsiteX20" fmla="*/ 11789703 w 11789703"/>
              <a:gd name="connsiteY20" fmla="*/ 0 h 3708188"/>
              <a:gd name="connsiteX21" fmla="*/ 11789703 w 11789703"/>
              <a:gd name="connsiteY21" fmla="*/ 1418160 h 3708188"/>
              <a:gd name="connsiteX22" fmla="*/ 11689741 w 11789703"/>
              <a:gd name="connsiteY22" fmla="*/ 1519719 h 3708188"/>
              <a:gd name="connsiteX23" fmla="*/ 9350187 w 11789703"/>
              <a:gd name="connsiteY23" fmla="*/ 1519719 h 3708188"/>
              <a:gd name="connsiteX24" fmla="*/ 9350187 w 11789703"/>
              <a:gd name="connsiteY24" fmla="*/ 1090265 h 3708188"/>
              <a:gd name="connsiteX25" fmla="*/ 9250606 w 11789703"/>
              <a:gd name="connsiteY25" fmla="*/ 993713 h 3708188"/>
              <a:gd name="connsiteX26" fmla="*/ 9160089 w 11789703"/>
              <a:gd name="connsiteY26" fmla="*/ 1092864 h 3708188"/>
              <a:gd name="connsiteX27" fmla="*/ 9160089 w 11789703"/>
              <a:gd name="connsiteY27" fmla="*/ 2263853 h 3708188"/>
              <a:gd name="connsiteX28" fmla="*/ 9259670 w 11789703"/>
              <a:gd name="connsiteY28" fmla="*/ 2360398 h 3708188"/>
              <a:gd name="connsiteX29" fmla="*/ 9350187 w 11789703"/>
              <a:gd name="connsiteY29" fmla="*/ 2261248 h 3708188"/>
              <a:gd name="connsiteX30" fmla="*/ 9350187 w 11789703"/>
              <a:gd name="connsiteY30" fmla="*/ 2167505 h 3708188"/>
              <a:gd name="connsiteX31" fmla="*/ 9255169 w 11789703"/>
              <a:gd name="connsiteY31" fmla="*/ 2167505 h 3708188"/>
              <a:gd name="connsiteX32" fmla="*/ 9255169 w 11789703"/>
              <a:gd name="connsiteY32" fmla="*/ 1580812 h 3708188"/>
              <a:gd name="connsiteX33" fmla="*/ 11689741 w 11789703"/>
              <a:gd name="connsiteY33" fmla="*/ 1580812 h 3708188"/>
              <a:gd name="connsiteX34" fmla="*/ 11789703 w 11789703"/>
              <a:gd name="connsiteY34" fmla="*/ 1682364 h 3708188"/>
              <a:gd name="connsiteX35" fmla="*/ 11789703 w 11789703"/>
              <a:gd name="connsiteY35" fmla="*/ 3708188 h 3708188"/>
              <a:gd name="connsiteX36" fmla="*/ 6803166 w 11789703"/>
              <a:gd name="connsiteY36" fmla="*/ 3708188 h 3708188"/>
              <a:gd name="connsiteX37" fmla="*/ 6703205 w 11789703"/>
              <a:gd name="connsiteY37" fmla="*/ 3606635 h 3708188"/>
              <a:gd name="connsiteX38" fmla="*/ 6703205 w 11789703"/>
              <a:gd name="connsiteY38" fmla="*/ 101555 h 3708188"/>
              <a:gd name="connsiteX39" fmla="*/ 6803166 w 11789703"/>
              <a:gd name="connsiteY39" fmla="*/ 0 h 3708188"/>
              <a:gd name="connsiteX40" fmla="*/ 5895292 w 11789703"/>
              <a:gd name="connsiteY40" fmla="*/ 0 h 3708188"/>
              <a:gd name="connsiteX41" fmla="*/ 5895489 w 11789703"/>
              <a:gd name="connsiteY41" fmla="*/ 0 h 3708188"/>
              <a:gd name="connsiteX42" fmla="*/ 6643558 w 11789703"/>
              <a:gd name="connsiteY42" fmla="*/ 759960 h 3708188"/>
              <a:gd name="connsiteX43" fmla="*/ 6643558 w 11789703"/>
              <a:gd name="connsiteY43" fmla="*/ 760157 h 3708188"/>
              <a:gd name="connsiteX44" fmla="*/ 5895489 w 11789703"/>
              <a:gd name="connsiteY44" fmla="*/ 1520119 h 3708188"/>
              <a:gd name="connsiteX45" fmla="*/ 5895292 w 11789703"/>
              <a:gd name="connsiteY45" fmla="*/ 1520119 h 3708188"/>
              <a:gd name="connsiteX46" fmla="*/ 5147248 w 11789703"/>
              <a:gd name="connsiteY46" fmla="*/ 760157 h 3708188"/>
              <a:gd name="connsiteX47" fmla="*/ 5147248 w 11789703"/>
              <a:gd name="connsiteY47" fmla="*/ 759960 h 3708188"/>
              <a:gd name="connsiteX48" fmla="*/ 5895292 w 11789703"/>
              <a:gd name="connsiteY48" fmla="*/ 0 h 3708188"/>
              <a:gd name="connsiteX49" fmla="*/ 0 w 11789703"/>
              <a:gd name="connsiteY49" fmla="*/ 0 h 3708188"/>
              <a:gd name="connsiteX50" fmla="*/ 4987299 w 11789703"/>
              <a:gd name="connsiteY50" fmla="*/ 0 h 3708188"/>
              <a:gd name="connsiteX51" fmla="*/ 5087259 w 11789703"/>
              <a:gd name="connsiteY51" fmla="*/ 101555 h 3708188"/>
              <a:gd name="connsiteX52" fmla="*/ 5087259 w 11789703"/>
              <a:gd name="connsiteY52" fmla="*/ 1418566 h 3708188"/>
              <a:gd name="connsiteX53" fmla="*/ 4987299 w 11789703"/>
              <a:gd name="connsiteY53" fmla="*/ 1520119 h 3708188"/>
              <a:gd name="connsiteX54" fmla="*/ 3146758 w 11789703"/>
              <a:gd name="connsiteY54" fmla="*/ 1520119 h 3708188"/>
              <a:gd name="connsiteX55" fmla="*/ 3146955 w 11789703"/>
              <a:gd name="connsiteY55" fmla="*/ 1519916 h 3708188"/>
              <a:gd name="connsiteX56" fmla="*/ 3116985 w 11789703"/>
              <a:gd name="connsiteY56" fmla="*/ 1550367 h 3708188"/>
              <a:gd name="connsiteX57" fmla="*/ 3146955 w 11789703"/>
              <a:gd name="connsiteY57" fmla="*/ 1580812 h 3708188"/>
              <a:gd name="connsiteX58" fmla="*/ 4987494 w 11789703"/>
              <a:gd name="connsiteY58" fmla="*/ 1580812 h 3708188"/>
              <a:gd name="connsiteX59" fmla="*/ 5087456 w 11789703"/>
              <a:gd name="connsiteY59" fmla="*/ 1682364 h 3708188"/>
              <a:gd name="connsiteX60" fmla="*/ 5087456 w 11789703"/>
              <a:gd name="connsiteY60" fmla="*/ 3606432 h 3708188"/>
              <a:gd name="connsiteX61" fmla="*/ 4987494 w 11789703"/>
              <a:gd name="connsiteY61" fmla="*/ 3707991 h 3708188"/>
              <a:gd name="connsiteX62" fmla="*/ 0 w 11789703"/>
              <a:gd name="connsiteY62" fmla="*/ 3707991 h 370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8">
                <a:moveTo>
                  <a:pt x="2304470" y="2167505"/>
                </a:moveTo>
                <a:lnTo>
                  <a:pt x="2304470" y="2360601"/>
                </a:lnTo>
                <a:lnTo>
                  <a:pt x="2603372" y="2360601"/>
                </a:lnTo>
                <a:cubicBezTo>
                  <a:pt x="2655819" y="2360601"/>
                  <a:pt x="2698402" y="2317333"/>
                  <a:pt x="2698402" y="2264050"/>
                </a:cubicBezTo>
                <a:cubicBezTo>
                  <a:pt x="2698402" y="2210773"/>
                  <a:pt x="2655819" y="2167505"/>
                  <a:pt x="2603372" y="2167505"/>
                </a:cubicBezTo>
                <a:close/>
                <a:moveTo>
                  <a:pt x="5247211" y="1580812"/>
                </a:moveTo>
                <a:lnTo>
                  <a:pt x="6543596" y="1580812"/>
                </a:lnTo>
                <a:cubicBezTo>
                  <a:pt x="6598806" y="1580812"/>
                  <a:pt x="6643558" y="1626280"/>
                  <a:pt x="6643558" y="1682365"/>
                </a:cubicBezTo>
                <a:lnTo>
                  <a:pt x="6643558" y="3606433"/>
                </a:lnTo>
                <a:cubicBezTo>
                  <a:pt x="6643558" y="3662517"/>
                  <a:pt x="6598806" y="3707991"/>
                  <a:pt x="6543596" y="3707991"/>
                </a:cubicBezTo>
                <a:lnTo>
                  <a:pt x="5247211" y="3707991"/>
                </a:lnTo>
                <a:cubicBezTo>
                  <a:pt x="5191980" y="3707991"/>
                  <a:pt x="5147248" y="3662517"/>
                  <a:pt x="5147248" y="3606433"/>
                </a:cubicBezTo>
                <a:lnTo>
                  <a:pt x="5147248" y="1682365"/>
                </a:lnTo>
                <a:cubicBezTo>
                  <a:pt x="5147248" y="1626280"/>
                  <a:pt x="5191980" y="1580812"/>
                  <a:pt x="5247211" y="1580812"/>
                </a:cubicBezTo>
                <a:close/>
                <a:moveTo>
                  <a:pt x="2304470" y="993916"/>
                </a:moveTo>
                <a:lnTo>
                  <a:pt x="2304470" y="1187013"/>
                </a:lnTo>
                <a:lnTo>
                  <a:pt x="2603372" y="1187013"/>
                </a:lnTo>
                <a:cubicBezTo>
                  <a:pt x="2655819" y="1187013"/>
                  <a:pt x="2698402" y="1143744"/>
                  <a:pt x="2698402" y="1090461"/>
                </a:cubicBezTo>
                <a:cubicBezTo>
                  <a:pt x="2698402" y="1037184"/>
                  <a:pt x="2655819" y="993916"/>
                  <a:pt x="2603372" y="993916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60"/>
                </a:lnTo>
                <a:cubicBezTo>
                  <a:pt x="11789703" y="1474245"/>
                  <a:pt x="11744951" y="1519719"/>
                  <a:pt x="11689741" y="1519719"/>
                </a:cubicBezTo>
                <a:lnTo>
                  <a:pt x="9350187" y="1519719"/>
                </a:lnTo>
                <a:lnTo>
                  <a:pt x="9350187" y="1090265"/>
                </a:lnTo>
                <a:cubicBezTo>
                  <a:pt x="9350187" y="1035378"/>
                  <a:pt x="9305245" y="991114"/>
                  <a:pt x="9250606" y="993713"/>
                </a:cubicBezTo>
                <a:cubicBezTo>
                  <a:pt x="9199325" y="996122"/>
                  <a:pt x="9160089" y="1040785"/>
                  <a:pt x="9160089" y="1092864"/>
                </a:cubicBezTo>
                <a:lnTo>
                  <a:pt x="9160089" y="2263853"/>
                </a:lnTo>
                <a:cubicBezTo>
                  <a:pt x="9160089" y="2318734"/>
                  <a:pt x="9205094" y="2363004"/>
                  <a:pt x="9259670" y="2360398"/>
                </a:cubicBezTo>
                <a:cubicBezTo>
                  <a:pt x="9310950" y="2357996"/>
                  <a:pt x="9350187" y="2313327"/>
                  <a:pt x="9350187" y="2261248"/>
                </a:cubicBezTo>
                <a:lnTo>
                  <a:pt x="9350187" y="2167505"/>
                </a:lnTo>
                <a:lnTo>
                  <a:pt x="9255169" y="2167505"/>
                </a:lnTo>
                <a:lnTo>
                  <a:pt x="9255169" y="1580812"/>
                </a:lnTo>
                <a:lnTo>
                  <a:pt x="11689741" y="1580812"/>
                </a:lnTo>
                <a:cubicBezTo>
                  <a:pt x="11744951" y="1580812"/>
                  <a:pt x="11789703" y="1626279"/>
                  <a:pt x="11789703" y="1682364"/>
                </a:cubicBezTo>
                <a:lnTo>
                  <a:pt x="11789703" y="3708188"/>
                </a:lnTo>
                <a:lnTo>
                  <a:pt x="6803166" y="3708188"/>
                </a:lnTo>
                <a:cubicBezTo>
                  <a:pt x="6748019" y="3708188"/>
                  <a:pt x="6703205" y="3662720"/>
                  <a:pt x="6703205" y="3606635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5"/>
                  <a:pt x="6643558" y="759960"/>
                </a:cubicBezTo>
                <a:lnTo>
                  <a:pt x="6643558" y="760157"/>
                </a:lnTo>
                <a:cubicBezTo>
                  <a:pt x="6643558" y="1179875"/>
                  <a:pt x="6308607" y="1520119"/>
                  <a:pt x="5895489" y="1520119"/>
                </a:cubicBezTo>
                <a:lnTo>
                  <a:pt x="5895292" y="1520119"/>
                </a:lnTo>
                <a:cubicBezTo>
                  <a:pt x="5482147" y="1520119"/>
                  <a:pt x="5147248" y="1179875"/>
                  <a:pt x="5147248" y="760157"/>
                </a:cubicBezTo>
                <a:lnTo>
                  <a:pt x="5147248" y="759960"/>
                </a:lnTo>
                <a:cubicBezTo>
                  <a:pt x="5147248" y="340245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9" y="0"/>
                </a:lnTo>
                <a:cubicBezTo>
                  <a:pt x="5042502" y="0"/>
                  <a:pt x="5087259" y="45469"/>
                  <a:pt x="5087259" y="101555"/>
                </a:cubicBezTo>
                <a:lnTo>
                  <a:pt x="5087259" y="1418566"/>
                </a:lnTo>
                <a:cubicBezTo>
                  <a:pt x="5087259" y="1474651"/>
                  <a:pt x="5042502" y="1520119"/>
                  <a:pt x="4987299" y="1520119"/>
                </a:cubicBezTo>
                <a:lnTo>
                  <a:pt x="3146758" y="1520119"/>
                </a:lnTo>
                <a:lnTo>
                  <a:pt x="3146955" y="1519916"/>
                </a:lnTo>
                <a:cubicBezTo>
                  <a:pt x="3130392" y="1519916"/>
                  <a:pt x="3116985" y="1533538"/>
                  <a:pt x="3116985" y="1550367"/>
                </a:cubicBezTo>
                <a:cubicBezTo>
                  <a:pt x="3116985" y="1567190"/>
                  <a:pt x="3130392" y="1580812"/>
                  <a:pt x="3146955" y="1580812"/>
                </a:cubicBezTo>
                <a:lnTo>
                  <a:pt x="4987494" y="1580812"/>
                </a:lnTo>
                <a:cubicBezTo>
                  <a:pt x="5042699" y="1580812"/>
                  <a:pt x="5087456" y="1626279"/>
                  <a:pt x="5087456" y="1682364"/>
                </a:cubicBezTo>
                <a:lnTo>
                  <a:pt x="5087456" y="3606432"/>
                </a:lnTo>
                <a:cubicBezTo>
                  <a:pt x="5087456" y="3662517"/>
                  <a:pt x="5042699" y="3707991"/>
                  <a:pt x="4987494" y="3707991"/>
                </a:cubicBezTo>
                <a:lnTo>
                  <a:pt x="0" y="370799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44000" rIns="68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727942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9901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149683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32030536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7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3B81167-4AA9-904C-4DB8-D6ADDC2C3603}"/>
              </a:ext>
            </a:extLst>
          </p:cNvPr>
          <p:cNvSpPr/>
          <p:nvPr userDrawn="1"/>
        </p:nvSpPr>
        <p:spPr>
          <a:xfrm>
            <a:off x="209098" y="2950497"/>
            <a:ext cx="11789703" cy="3708188"/>
          </a:xfrm>
          <a:custGeom>
            <a:avLst/>
            <a:gdLst>
              <a:gd name="connsiteX0" fmla="*/ 2304470 w 11789703"/>
              <a:gd name="connsiteY0" fmla="*/ 2167505 h 3708188"/>
              <a:gd name="connsiteX1" fmla="*/ 2304470 w 11789703"/>
              <a:gd name="connsiteY1" fmla="*/ 2360601 h 3708188"/>
              <a:gd name="connsiteX2" fmla="*/ 2603372 w 11789703"/>
              <a:gd name="connsiteY2" fmla="*/ 2360601 h 3708188"/>
              <a:gd name="connsiteX3" fmla="*/ 2698402 w 11789703"/>
              <a:gd name="connsiteY3" fmla="*/ 2264050 h 3708188"/>
              <a:gd name="connsiteX4" fmla="*/ 2603372 w 11789703"/>
              <a:gd name="connsiteY4" fmla="*/ 2167505 h 3708188"/>
              <a:gd name="connsiteX5" fmla="*/ 5247211 w 11789703"/>
              <a:gd name="connsiteY5" fmla="*/ 1580812 h 3708188"/>
              <a:gd name="connsiteX6" fmla="*/ 6543596 w 11789703"/>
              <a:gd name="connsiteY6" fmla="*/ 1580812 h 3708188"/>
              <a:gd name="connsiteX7" fmla="*/ 6643558 w 11789703"/>
              <a:gd name="connsiteY7" fmla="*/ 1682365 h 3708188"/>
              <a:gd name="connsiteX8" fmla="*/ 6643558 w 11789703"/>
              <a:gd name="connsiteY8" fmla="*/ 3606433 h 3708188"/>
              <a:gd name="connsiteX9" fmla="*/ 6543596 w 11789703"/>
              <a:gd name="connsiteY9" fmla="*/ 3707991 h 3708188"/>
              <a:gd name="connsiteX10" fmla="*/ 5247211 w 11789703"/>
              <a:gd name="connsiteY10" fmla="*/ 3707991 h 3708188"/>
              <a:gd name="connsiteX11" fmla="*/ 5147248 w 11789703"/>
              <a:gd name="connsiteY11" fmla="*/ 3606433 h 3708188"/>
              <a:gd name="connsiteX12" fmla="*/ 5147248 w 11789703"/>
              <a:gd name="connsiteY12" fmla="*/ 1682365 h 3708188"/>
              <a:gd name="connsiteX13" fmla="*/ 5247211 w 11789703"/>
              <a:gd name="connsiteY13" fmla="*/ 1580812 h 3708188"/>
              <a:gd name="connsiteX14" fmla="*/ 2304470 w 11789703"/>
              <a:gd name="connsiteY14" fmla="*/ 993916 h 3708188"/>
              <a:gd name="connsiteX15" fmla="*/ 2304470 w 11789703"/>
              <a:gd name="connsiteY15" fmla="*/ 1187013 h 3708188"/>
              <a:gd name="connsiteX16" fmla="*/ 2603372 w 11789703"/>
              <a:gd name="connsiteY16" fmla="*/ 1187013 h 3708188"/>
              <a:gd name="connsiteX17" fmla="*/ 2698402 w 11789703"/>
              <a:gd name="connsiteY17" fmla="*/ 1090461 h 3708188"/>
              <a:gd name="connsiteX18" fmla="*/ 2603372 w 11789703"/>
              <a:gd name="connsiteY18" fmla="*/ 993916 h 3708188"/>
              <a:gd name="connsiteX19" fmla="*/ 6803166 w 11789703"/>
              <a:gd name="connsiteY19" fmla="*/ 0 h 3708188"/>
              <a:gd name="connsiteX20" fmla="*/ 11789703 w 11789703"/>
              <a:gd name="connsiteY20" fmla="*/ 0 h 3708188"/>
              <a:gd name="connsiteX21" fmla="*/ 11789703 w 11789703"/>
              <a:gd name="connsiteY21" fmla="*/ 1418160 h 3708188"/>
              <a:gd name="connsiteX22" fmla="*/ 11689741 w 11789703"/>
              <a:gd name="connsiteY22" fmla="*/ 1519719 h 3708188"/>
              <a:gd name="connsiteX23" fmla="*/ 9350187 w 11789703"/>
              <a:gd name="connsiteY23" fmla="*/ 1519719 h 3708188"/>
              <a:gd name="connsiteX24" fmla="*/ 9350187 w 11789703"/>
              <a:gd name="connsiteY24" fmla="*/ 1090265 h 3708188"/>
              <a:gd name="connsiteX25" fmla="*/ 9250606 w 11789703"/>
              <a:gd name="connsiteY25" fmla="*/ 993713 h 3708188"/>
              <a:gd name="connsiteX26" fmla="*/ 9160089 w 11789703"/>
              <a:gd name="connsiteY26" fmla="*/ 1092864 h 3708188"/>
              <a:gd name="connsiteX27" fmla="*/ 9160089 w 11789703"/>
              <a:gd name="connsiteY27" fmla="*/ 2263853 h 3708188"/>
              <a:gd name="connsiteX28" fmla="*/ 9259670 w 11789703"/>
              <a:gd name="connsiteY28" fmla="*/ 2360398 h 3708188"/>
              <a:gd name="connsiteX29" fmla="*/ 9350187 w 11789703"/>
              <a:gd name="connsiteY29" fmla="*/ 2261248 h 3708188"/>
              <a:gd name="connsiteX30" fmla="*/ 9350187 w 11789703"/>
              <a:gd name="connsiteY30" fmla="*/ 2167505 h 3708188"/>
              <a:gd name="connsiteX31" fmla="*/ 9255169 w 11789703"/>
              <a:gd name="connsiteY31" fmla="*/ 2167505 h 3708188"/>
              <a:gd name="connsiteX32" fmla="*/ 9255169 w 11789703"/>
              <a:gd name="connsiteY32" fmla="*/ 1580812 h 3708188"/>
              <a:gd name="connsiteX33" fmla="*/ 11689741 w 11789703"/>
              <a:gd name="connsiteY33" fmla="*/ 1580812 h 3708188"/>
              <a:gd name="connsiteX34" fmla="*/ 11789703 w 11789703"/>
              <a:gd name="connsiteY34" fmla="*/ 1682364 h 3708188"/>
              <a:gd name="connsiteX35" fmla="*/ 11789703 w 11789703"/>
              <a:gd name="connsiteY35" fmla="*/ 3708188 h 3708188"/>
              <a:gd name="connsiteX36" fmla="*/ 6803166 w 11789703"/>
              <a:gd name="connsiteY36" fmla="*/ 3708188 h 3708188"/>
              <a:gd name="connsiteX37" fmla="*/ 6703205 w 11789703"/>
              <a:gd name="connsiteY37" fmla="*/ 3606635 h 3708188"/>
              <a:gd name="connsiteX38" fmla="*/ 6703205 w 11789703"/>
              <a:gd name="connsiteY38" fmla="*/ 101555 h 3708188"/>
              <a:gd name="connsiteX39" fmla="*/ 6803166 w 11789703"/>
              <a:gd name="connsiteY39" fmla="*/ 0 h 3708188"/>
              <a:gd name="connsiteX40" fmla="*/ 5895292 w 11789703"/>
              <a:gd name="connsiteY40" fmla="*/ 0 h 3708188"/>
              <a:gd name="connsiteX41" fmla="*/ 5895489 w 11789703"/>
              <a:gd name="connsiteY41" fmla="*/ 0 h 3708188"/>
              <a:gd name="connsiteX42" fmla="*/ 6643558 w 11789703"/>
              <a:gd name="connsiteY42" fmla="*/ 759960 h 3708188"/>
              <a:gd name="connsiteX43" fmla="*/ 6643558 w 11789703"/>
              <a:gd name="connsiteY43" fmla="*/ 760157 h 3708188"/>
              <a:gd name="connsiteX44" fmla="*/ 5895489 w 11789703"/>
              <a:gd name="connsiteY44" fmla="*/ 1520119 h 3708188"/>
              <a:gd name="connsiteX45" fmla="*/ 5895292 w 11789703"/>
              <a:gd name="connsiteY45" fmla="*/ 1520119 h 3708188"/>
              <a:gd name="connsiteX46" fmla="*/ 5147248 w 11789703"/>
              <a:gd name="connsiteY46" fmla="*/ 760157 h 3708188"/>
              <a:gd name="connsiteX47" fmla="*/ 5147248 w 11789703"/>
              <a:gd name="connsiteY47" fmla="*/ 759960 h 3708188"/>
              <a:gd name="connsiteX48" fmla="*/ 5895292 w 11789703"/>
              <a:gd name="connsiteY48" fmla="*/ 0 h 3708188"/>
              <a:gd name="connsiteX49" fmla="*/ 0 w 11789703"/>
              <a:gd name="connsiteY49" fmla="*/ 0 h 3708188"/>
              <a:gd name="connsiteX50" fmla="*/ 4987300 w 11789703"/>
              <a:gd name="connsiteY50" fmla="*/ 0 h 3708188"/>
              <a:gd name="connsiteX51" fmla="*/ 5087259 w 11789703"/>
              <a:gd name="connsiteY51" fmla="*/ 101555 h 3708188"/>
              <a:gd name="connsiteX52" fmla="*/ 5087259 w 11789703"/>
              <a:gd name="connsiteY52" fmla="*/ 1418566 h 3708188"/>
              <a:gd name="connsiteX53" fmla="*/ 4987300 w 11789703"/>
              <a:gd name="connsiteY53" fmla="*/ 1520119 h 3708188"/>
              <a:gd name="connsiteX54" fmla="*/ 3146758 w 11789703"/>
              <a:gd name="connsiteY54" fmla="*/ 1520119 h 3708188"/>
              <a:gd name="connsiteX55" fmla="*/ 3146955 w 11789703"/>
              <a:gd name="connsiteY55" fmla="*/ 1519916 h 3708188"/>
              <a:gd name="connsiteX56" fmla="*/ 3116985 w 11789703"/>
              <a:gd name="connsiteY56" fmla="*/ 1550367 h 3708188"/>
              <a:gd name="connsiteX57" fmla="*/ 3146955 w 11789703"/>
              <a:gd name="connsiteY57" fmla="*/ 1580812 h 3708188"/>
              <a:gd name="connsiteX58" fmla="*/ 4987494 w 11789703"/>
              <a:gd name="connsiteY58" fmla="*/ 1580812 h 3708188"/>
              <a:gd name="connsiteX59" fmla="*/ 5087456 w 11789703"/>
              <a:gd name="connsiteY59" fmla="*/ 1682364 h 3708188"/>
              <a:gd name="connsiteX60" fmla="*/ 5087456 w 11789703"/>
              <a:gd name="connsiteY60" fmla="*/ 3606432 h 3708188"/>
              <a:gd name="connsiteX61" fmla="*/ 4987494 w 11789703"/>
              <a:gd name="connsiteY61" fmla="*/ 3707991 h 3708188"/>
              <a:gd name="connsiteX62" fmla="*/ 0 w 11789703"/>
              <a:gd name="connsiteY62" fmla="*/ 3707991 h 370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8">
                <a:moveTo>
                  <a:pt x="2304470" y="2167505"/>
                </a:moveTo>
                <a:lnTo>
                  <a:pt x="2304470" y="2360601"/>
                </a:lnTo>
                <a:lnTo>
                  <a:pt x="2603372" y="2360601"/>
                </a:lnTo>
                <a:cubicBezTo>
                  <a:pt x="2655819" y="2360601"/>
                  <a:pt x="2698402" y="2317333"/>
                  <a:pt x="2698402" y="2264050"/>
                </a:cubicBezTo>
                <a:cubicBezTo>
                  <a:pt x="2698402" y="2210773"/>
                  <a:pt x="2655819" y="2167505"/>
                  <a:pt x="2603372" y="2167505"/>
                </a:cubicBezTo>
                <a:close/>
                <a:moveTo>
                  <a:pt x="5247211" y="1580812"/>
                </a:moveTo>
                <a:lnTo>
                  <a:pt x="6543596" y="1580812"/>
                </a:lnTo>
                <a:cubicBezTo>
                  <a:pt x="6598806" y="1580812"/>
                  <a:pt x="6643558" y="1626280"/>
                  <a:pt x="6643558" y="1682365"/>
                </a:cubicBezTo>
                <a:lnTo>
                  <a:pt x="6643558" y="3606433"/>
                </a:lnTo>
                <a:cubicBezTo>
                  <a:pt x="6643558" y="3662517"/>
                  <a:pt x="6598806" y="3707991"/>
                  <a:pt x="6543596" y="3707991"/>
                </a:cubicBezTo>
                <a:lnTo>
                  <a:pt x="5247211" y="3707991"/>
                </a:lnTo>
                <a:cubicBezTo>
                  <a:pt x="5191980" y="3707991"/>
                  <a:pt x="5147248" y="3662517"/>
                  <a:pt x="5147248" y="3606433"/>
                </a:cubicBezTo>
                <a:lnTo>
                  <a:pt x="5147248" y="1682365"/>
                </a:lnTo>
                <a:cubicBezTo>
                  <a:pt x="5147248" y="1626280"/>
                  <a:pt x="5191980" y="1580812"/>
                  <a:pt x="5247211" y="1580812"/>
                </a:cubicBezTo>
                <a:close/>
                <a:moveTo>
                  <a:pt x="2304470" y="993916"/>
                </a:moveTo>
                <a:lnTo>
                  <a:pt x="2304470" y="1187013"/>
                </a:lnTo>
                <a:lnTo>
                  <a:pt x="2603372" y="1187013"/>
                </a:lnTo>
                <a:cubicBezTo>
                  <a:pt x="2655819" y="1187013"/>
                  <a:pt x="2698402" y="1143744"/>
                  <a:pt x="2698402" y="1090461"/>
                </a:cubicBezTo>
                <a:cubicBezTo>
                  <a:pt x="2698402" y="1037184"/>
                  <a:pt x="2655819" y="993916"/>
                  <a:pt x="2603372" y="993916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60"/>
                </a:lnTo>
                <a:cubicBezTo>
                  <a:pt x="11789703" y="1474245"/>
                  <a:pt x="11744951" y="1519719"/>
                  <a:pt x="11689741" y="1519719"/>
                </a:cubicBezTo>
                <a:lnTo>
                  <a:pt x="9350187" y="1519719"/>
                </a:lnTo>
                <a:lnTo>
                  <a:pt x="9350187" y="1090265"/>
                </a:lnTo>
                <a:cubicBezTo>
                  <a:pt x="9350187" y="1035378"/>
                  <a:pt x="9305245" y="991114"/>
                  <a:pt x="9250606" y="993713"/>
                </a:cubicBezTo>
                <a:cubicBezTo>
                  <a:pt x="9199325" y="996122"/>
                  <a:pt x="9160089" y="1040785"/>
                  <a:pt x="9160089" y="1092864"/>
                </a:cubicBezTo>
                <a:lnTo>
                  <a:pt x="9160089" y="2263853"/>
                </a:lnTo>
                <a:cubicBezTo>
                  <a:pt x="9160089" y="2318734"/>
                  <a:pt x="9205094" y="2363004"/>
                  <a:pt x="9259670" y="2360398"/>
                </a:cubicBezTo>
                <a:cubicBezTo>
                  <a:pt x="9310950" y="2357996"/>
                  <a:pt x="9350187" y="2313327"/>
                  <a:pt x="9350187" y="2261248"/>
                </a:cubicBezTo>
                <a:lnTo>
                  <a:pt x="9350187" y="2167505"/>
                </a:lnTo>
                <a:lnTo>
                  <a:pt x="9255169" y="2167505"/>
                </a:lnTo>
                <a:lnTo>
                  <a:pt x="9255169" y="1580812"/>
                </a:lnTo>
                <a:lnTo>
                  <a:pt x="11689741" y="1580812"/>
                </a:lnTo>
                <a:cubicBezTo>
                  <a:pt x="11744951" y="1580812"/>
                  <a:pt x="11789703" y="1626279"/>
                  <a:pt x="11789703" y="1682364"/>
                </a:cubicBezTo>
                <a:lnTo>
                  <a:pt x="11789703" y="3708188"/>
                </a:lnTo>
                <a:lnTo>
                  <a:pt x="6803166" y="3708188"/>
                </a:lnTo>
                <a:cubicBezTo>
                  <a:pt x="6748019" y="3708188"/>
                  <a:pt x="6703205" y="3662720"/>
                  <a:pt x="6703205" y="3606635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5"/>
                  <a:pt x="6643558" y="759960"/>
                </a:cubicBezTo>
                <a:lnTo>
                  <a:pt x="6643558" y="760157"/>
                </a:lnTo>
                <a:cubicBezTo>
                  <a:pt x="6643558" y="1179875"/>
                  <a:pt x="6308607" y="1520119"/>
                  <a:pt x="5895489" y="1520119"/>
                </a:cubicBezTo>
                <a:lnTo>
                  <a:pt x="5895292" y="1520119"/>
                </a:lnTo>
                <a:cubicBezTo>
                  <a:pt x="5482147" y="1520119"/>
                  <a:pt x="5147248" y="1179875"/>
                  <a:pt x="5147248" y="760157"/>
                </a:cubicBezTo>
                <a:lnTo>
                  <a:pt x="5147248" y="759960"/>
                </a:lnTo>
                <a:cubicBezTo>
                  <a:pt x="5147248" y="340245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300" y="0"/>
                </a:lnTo>
                <a:cubicBezTo>
                  <a:pt x="5042502" y="0"/>
                  <a:pt x="5087259" y="45469"/>
                  <a:pt x="5087259" y="101555"/>
                </a:cubicBezTo>
                <a:lnTo>
                  <a:pt x="5087259" y="1418566"/>
                </a:lnTo>
                <a:cubicBezTo>
                  <a:pt x="5087259" y="1474651"/>
                  <a:pt x="5042502" y="1520119"/>
                  <a:pt x="4987300" y="1520119"/>
                </a:cubicBezTo>
                <a:lnTo>
                  <a:pt x="3146758" y="1520119"/>
                </a:lnTo>
                <a:lnTo>
                  <a:pt x="3146955" y="1519916"/>
                </a:lnTo>
                <a:cubicBezTo>
                  <a:pt x="3130392" y="1519916"/>
                  <a:pt x="3116985" y="1533538"/>
                  <a:pt x="3116985" y="1550367"/>
                </a:cubicBezTo>
                <a:cubicBezTo>
                  <a:pt x="3116985" y="1567190"/>
                  <a:pt x="3130392" y="1580812"/>
                  <a:pt x="3146955" y="1580812"/>
                </a:cubicBezTo>
                <a:lnTo>
                  <a:pt x="4987494" y="1580812"/>
                </a:lnTo>
                <a:cubicBezTo>
                  <a:pt x="5042699" y="1580812"/>
                  <a:pt x="5087456" y="1626279"/>
                  <a:pt x="5087456" y="1682364"/>
                </a:cubicBezTo>
                <a:lnTo>
                  <a:pt x="5087456" y="3606432"/>
                </a:lnTo>
                <a:cubicBezTo>
                  <a:pt x="5087456" y="3662517"/>
                  <a:pt x="5042699" y="3707991"/>
                  <a:pt x="4987494" y="3707991"/>
                </a:cubicBezTo>
                <a:lnTo>
                  <a:pt x="0" y="3707991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727942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9901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149683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1804368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A6F6A-1C02-30ED-3D5D-FBAB133C7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5500" y="1930400"/>
            <a:ext cx="7988300" cy="3003550"/>
          </a:xfrm>
        </p:spPr>
        <p:txBody>
          <a:bodyPr bIns="216000" anchor="ctr"/>
          <a:lstStyle>
            <a:lvl1pPr algn="ctr">
              <a:lnSpc>
                <a:spcPct val="85000"/>
              </a:lnSpc>
              <a:defRPr sz="3500" cap="none" spc="-30" baseline="0">
                <a:latin typeface="Outfit Medium" pitchFamily="2" charset="0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AU" dirty="0"/>
              <a:t>Insert quote/statement here. Press </a:t>
            </a:r>
            <a:r>
              <a:rPr lang="en-AU" dirty="0" err="1"/>
              <a:t>Shift+Enter</a:t>
            </a:r>
            <a:r>
              <a:rPr lang="en-AU" dirty="0"/>
              <a:t> for a forced line break</a:t>
            </a:r>
          </a:p>
        </p:txBody>
      </p:sp>
    </p:spTree>
    <p:extLst>
      <p:ext uri="{BB962C8B-B14F-4D97-AF65-F5344CB8AC3E}">
        <p14:creationId xmlns:p14="http://schemas.microsoft.com/office/powerpoint/2010/main" val="251563367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7 Grey BG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4C91C1-42D4-98A0-9950-350037BBB3E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9097" y="2950497"/>
            <a:ext cx="11789703" cy="3708188"/>
          </a:xfrm>
          <a:custGeom>
            <a:avLst/>
            <a:gdLst>
              <a:gd name="connsiteX0" fmla="*/ 2304470 w 11789703"/>
              <a:gd name="connsiteY0" fmla="*/ 2167505 h 3708188"/>
              <a:gd name="connsiteX1" fmla="*/ 2304470 w 11789703"/>
              <a:gd name="connsiteY1" fmla="*/ 2360601 h 3708188"/>
              <a:gd name="connsiteX2" fmla="*/ 2603372 w 11789703"/>
              <a:gd name="connsiteY2" fmla="*/ 2360601 h 3708188"/>
              <a:gd name="connsiteX3" fmla="*/ 2698402 w 11789703"/>
              <a:gd name="connsiteY3" fmla="*/ 2264050 h 3708188"/>
              <a:gd name="connsiteX4" fmla="*/ 2603372 w 11789703"/>
              <a:gd name="connsiteY4" fmla="*/ 2167505 h 3708188"/>
              <a:gd name="connsiteX5" fmla="*/ 5247211 w 11789703"/>
              <a:gd name="connsiteY5" fmla="*/ 1580812 h 3708188"/>
              <a:gd name="connsiteX6" fmla="*/ 6543596 w 11789703"/>
              <a:gd name="connsiteY6" fmla="*/ 1580812 h 3708188"/>
              <a:gd name="connsiteX7" fmla="*/ 6643558 w 11789703"/>
              <a:gd name="connsiteY7" fmla="*/ 1682365 h 3708188"/>
              <a:gd name="connsiteX8" fmla="*/ 6643558 w 11789703"/>
              <a:gd name="connsiteY8" fmla="*/ 3606433 h 3708188"/>
              <a:gd name="connsiteX9" fmla="*/ 6543596 w 11789703"/>
              <a:gd name="connsiteY9" fmla="*/ 3707991 h 3708188"/>
              <a:gd name="connsiteX10" fmla="*/ 5247211 w 11789703"/>
              <a:gd name="connsiteY10" fmla="*/ 3707991 h 3708188"/>
              <a:gd name="connsiteX11" fmla="*/ 5147248 w 11789703"/>
              <a:gd name="connsiteY11" fmla="*/ 3606433 h 3708188"/>
              <a:gd name="connsiteX12" fmla="*/ 5147248 w 11789703"/>
              <a:gd name="connsiteY12" fmla="*/ 1682365 h 3708188"/>
              <a:gd name="connsiteX13" fmla="*/ 5247211 w 11789703"/>
              <a:gd name="connsiteY13" fmla="*/ 1580812 h 3708188"/>
              <a:gd name="connsiteX14" fmla="*/ 2304470 w 11789703"/>
              <a:gd name="connsiteY14" fmla="*/ 993916 h 3708188"/>
              <a:gd name="connsiteX15" fmla="*/ 2304470 w 11789703"/>
              <a:gd name="connsiteY15" fmla="*/ 1187013 h 3708188"/>
              <a:gd name="connsiteX16" fmla="*/ 2603372 w 11789703"/>
              <a:gd name="connsiteY16" fmla="*/ 1187013 h 3708188"/>
              <a:gd name="connsiteX17" fmla="*/ 2698402 w 11789703"/>
              <a:gd name="connsiteY17" fmla="*/ 1090461 h 3708188"/>
              <a:gd name="connsiteX18" fmla="*/ 2603372 w 11789703"/>
              <a:gd name="connsiteY18" fmla="*/ 993916 h 3708188"/>
              <a:gd name="connsiteX19" fmla="*/ 6803166 w 11789703"/>
              <a:gd name="connsiteY19" fmla="*/ 0 h 3708188"/>
              <a:gd name="connsiteX20" fmla="*/ 11789703 w 11789703"/>
              <a:gd name="connsiteY20" fmla="*/ 0 h 3708188"/>
              <a:gd name="connsiteX21" fmla="*/ 11789703 w 11789703"/>
              <a:gd name="connsiteY21" fmla="*/ 1418160 h 3708188"/>
              <a:gd name="connsiteX22" fmla="*/ 11689741 w 11789703"/>
              <a:gd name="connsiteY22" fmla="*/ 1519719 h 3708188"/>
              <a:gd name="connsiteX23" fmla="*/ 9350187 w 11789703"/>
              <a:gd name="connsiteY23" fmla="*/ 1519719 h 3708188"/>
              <a:gd name="connsiteX24" fmla="*/ 9350187 w 11789703"/>
              <a:gd name="connsiteY24" fmla="*/ 1090265 h 3708188"/>
              <a:gd name="connsiteX25" fmla="*/ 9250606 w 11789703"/>
              <a:gd name="connsiteY25" fmla="*/ 993713 h 3708188"/>
              <a:gd name="connsiteX26" fmla="*/ 9160089 w 11789703"/>
              <a:gd name="connsiteY26" fmla="*/ 1092864 h 3708188"/>
              <a:gd name="connsiteX27" fmla="*/ 9160089 w 11789703"/>
              <a:gd name="connsiteY27" fmla="*/ 2263853 h 3708188"/>
              <a:gd name="connsiteX28" fmla="*/ 9259670 w 11789703"/>
              <a:gd name="connsiteY28" fmla="*/ 2360398 h 3708188"/>
              <a:gd name="connsiteX29" fmla="*/ 9350187 w 11789703"/>
              <a:gd name="connsiteY29" fmla="*/ 2261248 h 3708188"/>
              <a:gd name="connsiteX30" fmla="*/ 9350187 w 11789703"/>
              <a:gd name="connsiteY30" fmla="*/ 2167505 h 3708188"/>
              <a:gd name="connsiteX31" fmla="*/ 9255169 w 11789703"/>
              <a:gd name="connsiteY31" fmla="*/ 2167505 h 3708188"/>
              <a:gd name="connsiteX32" fmla="*/ 9255169 w 11789703"/>
              <a:gd name="connsiteY32" fmla="*/ 1580812 h 3708188"/>
              <a:gd name="connsiteX33" fmla="*/ 11689741 w 11789703"/>
              <a:gd name="connsiteY33" fmla="*/ 1580812 h 3708188"/>
              <a:gd name="connsiteX34" fmla="*/ 11789703 w 11789703"/>
              <a:gd name="connsiteY34" fmla="*/ 1682364 h 3708188"/>
              <a:gd name="connsiteX35" fmla="*/ 11789703 w 11789703"/>
              <a:gd name="connsiteY35" fmla="*/ 3708188 h 3708188"/>
              <a:gd name="connsiteX36" fmla="*/ 6803166 w 11789703"/>
              <a:gd name="connsiteY36" fmla="*/ 3708188 h 3708188"/>
              <a:gd name="connsiteX37" fmla="*/ 6703205 w 11789703"/>
              <a:gd name="connsiteY37" fmla="*/ 3606635 h 3708188"/>
              <a:gd name="connsiteX38" fmla="*/ 6703205 w 11789703"/>
              <a:gd name="connsiteY38" fmla="*/ 101555 h 3708188"/>
              <a:gd name="connsiteX39" fmla="*/ 6803166 w 11789703"/>
              <a:gd name="connsiteY39" fmla="*/ 0 h 3708188"/>
              <a:gd name="connsiteX40" fmla="*/ 5895292 w 11789703"/>
              <a:gd name="connsiteY40" fmla="*/ 0 h 3708188"/>
              <a:gd name="connsiteX41" fmla="*/ 5895489 w 11789703"/>
              <a:gd name="connsiteY41" fmla="*/ 0 h 3708188"/>
              <a:gd name="connsiteX42" fmla="*/ 6643558 w 11789703"/>
              <a:gd name="connsiteY42" fmla="*/ 759960 h 3708188"/>
              <a:gd name="connsiteX43" fmla="*/ 6643558 w 11789703"/>
              <a:gd name="connsiteY43" fmla="*/ 760157 h 3708188"/>
              <a:gd name="connsiteX44" fmla="*/ 5895489 w 11789703"/>
              <a:gd name="connsiteY44" fmla="*/ 1520119 h 3708188"/>
              <a:gd name="connsiteX45" fmla="*/ 5895292 w 11789703"/>
              <a:gd name="connsiteY45" fmla="*/ 1520119 h 3708188"/>
              <a:gd name="connsiteX46" fmla="*/ 5147248 w 11789703"/>
              <a:gd name="connsiteY46" fmla="*/ 760157 h 3708188"/>
              <a:gd name="connsiteX47" fmla="*/ 5147248 w 11789703"/>
              <a:gd name="connsiteY47" fmla="*/ 759960 h 3708188"/>
              <a:gd name="connsiteX48" fmla="*/ 5895292 w 11789703"/>
              <a:gd name="connsiteY48" fmla="*/ 0 h 3708188"/>
              <a:gd name="connsiteX49" fmla="*/ 0 w 11789703"/>
              <a:gd name="connsiteY49" fmla="*/ 0 h 3708188"/>
              <a:gd name="connsiteX50" fmla="*/ 4987299 w 11789703"/>
              <a:gd name="connsiteY50" fmla="*/ 0 h 3708188"/>
              <a:gd name="connsiteX51" fmla="*/ 5087259 w 11789703"/>
              <a:gd name="connsiteY51" fmla="*/ 101555 h 3708188"/>
              <a:gd name="connsiteX52" fmla="*/ 5087259 w 11789703"/>
              <a:gd name="connsiteY52" fmla="*/ 1418566 h 3708188"/>
              <a:gd name="connsiteX53" fmla="*/ 4987299 w 11789703"/>
              <a:gd name="connsiteY53" fmla="*/ 1520119 h 3708188"/>
              <a:gd name="connsiteX54" fmla="*/ 3146758 w 11789703"/>
              <a:gd name="connsiteY54" fmla="*/ 1520119 h 3708188"/>
              <a:gd name="connsiteX55" fmla="*/ 3146955 w 11789703"/>
              <a:gd name="connsiteY55" fmla="*/ 1519916 h 3708188"/>
              <a:gd name="connsiteX56" fmla="*/ 3116985 w 11789703"/>
              <a:gd name="connsiteY56" fmla="*/ 1550367 h 3708188"/>
              <a:gd name="connsiteX57" fmla="*/ 3146955 w 11789703"/>
              <a:gd name="connsiteY57" fmla="*/ 1580812 h 3708188"/>
              <a:gd name="connsiteX58" fmla="*/ 4987494 w 11789703"/>
              <a:gd name="connsiteY58" fmla="*/ 1580812 h 3708188"/>
              <a:gd name="connsiteX59" fmla="*/ 5087456 w 11789703"/>
              <a:gd name="connsiteY59" fmla="*/ 1682364 h 3708188"/>
              <a:gd name="connsiteX60" fmla="*/ 5087456 w 11789703"/>
              <a:gd name="connsiteY60" fmla="*/ 3606432 h 3708188"/>
              <a:gd name="connsiteX61" fmla="*/ 4987494 w 11789703"/>
              <a:gd name="connsiteY61" fmla="*/ 3707991 h 3708188"/>
              <a:gd name="connsiteX62" fmla="*/ 0 w 11789703"/>
              <a:gd name="connsiteY62" fmla="*/ 3707991 h 370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89703" h="3708188">
                <a:moveTo>
                  <a:pt x="2304470" y="2167505"/>
                </a:moveTo>
                <a:lnTo>
                  <a:pt x="2304470" y="2360601"/>
                </a:lnTo>
                <a:lnTo>
                  <a:pt x="2603372" y="2360601"/>
                </a:lnTo>
                <a:cubicBezTo>
                  <a:pt x="2655819" y="2360601"/>
                  <a:pt x="2698402" y="2317333"/>
                  <a:pt x="2698402" y="2264050"/>
                </a:cubicBezTo>
                <a:cubicBezTo>
                  <a:pt x="2698402" y="2210773"/>
                  <a:pt x="2655819" y="2167505"/>
                  <a:pt x="2603372" y="2167505"/>
                </a:cubicBezTo>
                <a:close/>
                <a:moveTo>
                  <a:pt x="5247211" y="1580812"/>
                </a:moveTo>
                <a:lnTo>
                  <a:pt x="6543596" y="1580812"/>
                </a:lnTo>
                <a:cubicBezTo>
                  <a:pt x="6598806" y="1580812"/>
                  <a:pt x="6643558" y="1626280"/>
                  <a:pt x="6643558" y="1682365"/>
                </a:cubicBezTo>
                <a:lnTo>
                  <a:pt x="6643558" y="3606433"/>
                </a:lnTo>
                <a:cubicBezTo>
                  <a:pt x="6643558" y="3662517"/>
                  <a:pt x="6598806" y="3707991"/>
                  <a:pt x="6543596" y="3707991"/>
                </a:cubicBezTo>
                <a:lnTo>
                  <a:pt x="5247211" y="3707991"/>
                </a:lnTo>
                <a:cubicBezTo>
                  <a:pt x="5191980" y="3707991"/>
                  <a:pt x="5147248" y="3662517"/>
                  <a:pt x="5147248" y="3606433"/>
                </a:cubicBezTo>
                <a:lnTo>
                  <a:pt x="5147248" y="1682365"/>
                </a:lnTo>
                <a:cubicBezTo>
                  <a:pt x="5147248" y="1626280"/>
                  <a:pt x="5191980" y="1580812"/>
                  <a:pt x="5247211" y="1580812"/>
                </a:cubicBezTo>
                <a:close/>
                <a:moveTo>
                  <a:pt x="2304470" y="993916"/>
                </a:moveTo>
                <a:lnTo>
                  <a:pt x="2304470" y="1187013"/>
                </a:lnTo>
                <a:lnTo>
                  <a:pt x="2603372" y="1187013"/>
                </a:lnTo>
                <a:cubicBezTo>
                  <a:pt x="2655819" y="1187013"/>
                  <a:pt x="2698402" y="1143744"/>
                  <a:pt x="2698402" y="1090461"/>
                </a:cubicBezTo>
                <a:cubicBezTo>
                  <a:pt x="2698402" y="1037184"/>
                  <a:pt x="2655819" y="993916"/>
                  <a:pt x="2603372" y="993916"/>
                </a:cubicBezTo>
                <a:close/>
                <a:moveTo>
                  <a:pt x="6803166" y="0"/>
                </a:moveTo>
                <a:lnTo>
                  <a:pt x="11789703" y="0"/>
                </a:lnTo>
                <a:lnTo>
                  <a:pt x="11789703" y="1418160"/>
                </a:lnTo>
                <a:cubicBezTo>
                  <a:pt x="11789703" y="1474245"/>
                  <a:pt x="11744951" y="1519719"/>
                  <a:pt x="11689741" y="1519719"/>
                </a:cubicBezTo>
                <a:lnTo>
                  <a:pt x="9350187" y="1519719"/>
                </a:lnTo>
                <a:lnTo>
                  <a:pt x="9350187" y="1090265"/>
                </a:lnTo>
                <a:cubicBezTo>
                  <a:pt x="9350187" y="1035378"/>
                  <a:pt x="9305245" y="991114"/>
                  <a:pt x="9250606" y="993713"/>
                </a:cubicBezTo>
                <a:cubicBezTo>
                  <a:pt x="9199325" y="996122"/>
                  <a:pt x="9160089" y="1040785"/>
                  <a:pt x="9160089" y="1092864"/>
                </a:cubicBezTo>
                <a:lnTo>
                  <a:pt x="9160089" y="2263853"/>
                </a:lnTo>
                <a:cubicBezTo>
                  <a:pt x="9160089" y="2318734"/>
                  <a:pt x="9205094" y="2363004"/>
                  <a:pt x="9259670" y="2360398"/>
                </a:cubicBezTo>
                <a:cubicBezTo>
                  <a:pt x="9310950" y="2357996"/>
                  <a:pt x="9350187" y="2313327"/>
                  <a:pt x="9350187" y="2261248"/>
                </a:cubicBezTo>
                <a:lnTo>
                  <a:pt x="9350187" y="2167505"/>
                </a:lnTo>
                <a:lnTo>
                  <a:pt x="9255169" y="2167505"/>
                </a:lnTo>
                <a:lnTo>
                  <a:pt x="9255169" y="1580812"/>
                </a:lnTo>
                <a:lnTo>
                  <a:pt x="11689741" y="1580812"/>
                </a:lnTo>
                <a:cubicBezTo>
                  <a:pt x="11744951" y="1580812"/>
                  <a:pt x="11789703" y="1626279"/>
                  <a:pt x="11789703" y="1682364"/>
                </a:cubicBezTo>
                <a:lnTo>
                  <a:pt x="11789703" y="3708188"/>
                </a:lnTo>
                <a:lnTo>
                  <a:pt x="6803166" y="3708188"/>
                </a:lnTo>
                <a:cubicBezTo>
                  <a:pt x="6748019" y="3708188"/>
                  <a:pt x="6703205" y="3662720"/>
                  <a:pt x="6703205" y="3606635"/>
                </a:cubicBezTo>
                <a:lnTo>
                  <a:pt x="6703205" y="101555"/>
                </a:lnTo>
                <a:cubicBezTo>
                  <a:pt x="6703205" y="45469"/>
                  <a:pt x="6748019" y="0"/>
                  <a:pt x="6803166" y="0"/>
                </a:cubicBezTo>
                <a:close/>
                <a:moveTo>
                  <a:pt x="5895292" y="0"/>
                </a:moveTo>
                <a:lnTo>
                  <a:pt x="5895489" y="0"/>
                </a:lnTo>
                <a:cubicBezTo>
                  <a:pt x="6308607" y="0"/>
                  <a:pt x="6643558" y="340245"/>
                  <a:pt x="6643558" y="759960"/>
                </a:cubicBezTo>
                <a:lnTo>
                  <a:pt x="6643558" y="760157"/>
                </a:lnTo>
                <a:cubicBezTo>
                  <a:pt x="6643558" y="1179875"/>
                  <a:pt x="6308607" y="1520119"/>
                  <a:pt x="5895489" y="1520119"/>
                </a:cubicBezTo>
                <a:lnTo>
                  <a:pt x="5895292" y="1520119"/>
                </a:lnTo>
                <a:cubicBezTo>
                  <a:pt x="5482147" y="1520119"/>
                  <a:pt x="5147248" y="1179875"/>
                  <a:pt x="5147248" y="760157"/>
                </a:cubicBezTo>
                <a:lnTo>
                  <a:pt x="5147248" y="759960"/>
                </a:lnTo>
                <a:cubicBezTo>
                  <a:pt x="5147248" y="340245"/>
                  <a:pt x="5482147" y="0"/>
                  <a:pt x="5895292" y="0"/>
                </a:cubicBezTo>
                <a:close/>
                <a:moveTo>
                  <a:pt x="0" y="0"/>
                </a:moveTo>
                <a:lnTo>
                  <a:pt x="4987299" y="0"/>
                </a:lnTo>
                <a:cubicBezTo>
                  <a:pt x="5042502" y="0"/>
                  <a:pt x="5087259" y="45469"/>
                  <a:pt x="5087259" y="101555"/>
                </a:cubicBezTo>
                <a:lnTo>
                  <a:pt x="5087259" y="1418566"/>
                </a:lnTo>
                <a:cubicBezTo>
                  <a:pt x="5087259" y="1474651"/>
                  <a:pt x="5042502" y="1520119"/>
                  <a:pt x="4987299" y="1520119"/>
                </a:cubicBezTo>
                <a:lnTo>
                  <a:pt x="3146758" y="1520119"/>
                </a:lnTo>
                <a:lnTo>
                  <a:pt x="3146955" y="1519916"/>
                </a:lnTo>
                <a:cubicBezTo>
                  <a:pt x="3130392" y="1519916"/>
                  <a:pt x="3116985" y="1533538"/>
                  <a:pt x="3116985" y="1550367"/>
                </a:cubicBezTo>
                <a:cubicBezTo>
                  <a:pt x="3116985" y="1567190"/>
                  <a:pt x="3130392" y="1580812"/>
                  <a:pt x="3146955" y="1580812"/>
                </a:cubicBezTo>
                <a:lnTo>
                  <a:pt x="4987494" y="1580812"/>
                </a:lnTo>
                <a:cubicBezTo>
                  <a:pt x="5042699" y="1580812"/>
                  <a:pt x="5087456" y="1626279"/>
                  <a:pt x="5087456" y="1682364"/>
                </a:cubicBezTo>
                <a:lnTo>
                  <a:pt x="5087456" y="3606432"/>
                </a:lnTo>
                <a:cubicBezTo>
                  <a:pt x="5087456" y="3662517"/>
                  <a:pt x="5042699" y="3707991"/>
                  <a:pt x="4987494" y="3707991"/>
                </a:cubicBezTo>
                <a:lnTo>
                  <a:pt x="0" y="370799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44000" rIns="68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00" y="727942"/>
            <a:ext cx="9772600" cy="22003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46089" y="9901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BF64944-476D-AD69-D1A4-EFA1AB7501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97" y="149683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165412591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8 Blac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13E370-74AA-96D1-57D6-1DD112D462C9}"/>
              </a:ext>
            </a:extLst>
          </p:cNvPr>
          <p:cNvSpPr/>
          <p:nvPr userDrawn="1"/>
        </p:nvSpPr>
        <p:spPr>
          <a:xfrm>
            <a:off x="196937" y="193072"/>
            <a:ext cx="11793325" cy="6470420"/>
          </a:xfrm>
          <a:custGeom>
            <a:avLst/>
            <a:gdLst>
              <a:gd name="connsiteX0" fmla="*/ 2058291 w 11793325"/>
              <a:gd name="connsiteY0" fmla="*/ 5708685 h 6470420"/>
              <a:gd name="connsiteX1" fmla="*/ 2058291 w 11793325"/>
              <a:gd name="connsiteY1" fmla="*/ 5902114 h 6470420"/>
              <a:gd name="connsiteX2" fmla="*/ 2357183 w 11793325"/>
              <a:gd name="connsiteY2" fmla="*/ 5902114 h 6470420"/>
              <a:gd name="connsiteX3" fmla="*/ 2452305 w 11793325"/>
              <a:gd name="connsiteY3" fmla="*/ 5805400 h 6470420"/>
              <a:gd name="connsiteX4" fmla="*/ 2357183 w 11793325"/>
              <a:gd name="connsiteY4" fmla="*/ 5708685 h 6470420"/>
              <a:gd name="connsiteX5" fmla="*/ 2058291 w 11793325"/>
              <a:gd name="connsiteY5" fmla="*/ 4533853 h 6470420"/>
              <a:gd name="connsiteX6" fmla="*/ 2058291 w 11793325"/>
              <a:gd name="connsiteY6" fmla="*/ 4727281 h 6470420"/>
              <a:gd name="connsiteX7" fmla="*/ 2357183 w 11793325"/>
              <a:gd name="connsiteY7" fmla="*/ 4727281 h 6470420"/>
              <a:gd name="connsiteX8" fmla="*/ 2452305 w 11793325"/>
              <a:gd name="connsiteY8" fmla="*/ 4630567 h 6470420"/>
              <a:gd name="connsiteX9" fmla="*/ 2357183 w 11793325"/>
              <a:gd name="connsiteY9" fmla="*/ 4533853 h 6470420"/>
              <a:gd name="connsiteX10" fmla="*/ 0 w 11793325"/>
              <a:gd name="connsiteY10" fmla="*/ 3941567 h 6470420"/>
              <a:gd name="connsiteX11" fmla="*/ 4297002 w 11793325"/>
              <a:gd name="connsiteY11" fmla="*/ 3941567 h 6470420"/>
              <a:gd name="connsiteX12" fmla="*/ 4397046 w 11793325"/>
              <a:gd name="connsiteY12" fmla="*/ 4043277 h 6470420"/>
              <a:gd name="connsiteX13" fmla="*/ 4397046 w 11793325"/>
              <a:gd name="connsiteY13" fmla="*/ 4958949 h 6470420"/>
              <a:gd name="connsiteX14" fmla="*/ 4297002 w 11793325"/>
              <a:gd name="connsiteY14" fmla="*/ 5060665 h 6470420"/>
              <a:gd name="connsiteX15" fmla="*/ 2900881 w 11793325"/>
              <a:gd name="connsiteY15" fmla="*/ 5060665 h 6470420"/>
              <a:gd name="connsiteX16" fmla="*/ 2900881 w 11793325"/>
              <a:gd name="connsiteY16" fmla="*/ 5060411 h 6470420"/>
              <a:gd name="connsiteX17" fmla="*/ 2870896 w 11793325"/>
              <a:gd name="connsiteY17" fmla="*/ 5090904 h 6470420"/>
              <a:gd name="connsiteX18" fmla="*/ 2900881 w 11793325"/>
              <a:gd name="connsiteY18" fmla="*/ 5121395 h 6470420"/>
              <a:gd name="connsiteX19" fmla="*/ 4297002 w 11793325"/>
              <a:gd name="connsiteY19" fmla="*/ 5121395 h 6470420"/>
              <a:gd name="connsiteX20" fmla="*/ 4397046 w 11793325"/>
              <a:gd name="connsiteY20" fmla="*/ 5223106 h 6470420"/>
              <a:gd name="connsiteX21" fmla="*/ 4397046 w 11793325"/>
              <a:gd name="connsiteY21" fmla="*/ 6368461 h 6470420"/>
              <a:gd name="connsiteX22" fmla="*/ 4297002 w 11793325"/>
              <a:gd name="connsiteY22" fmla="*/ 6470165 h 6470420"/>
              <a:gd name="connsiteX23" fmla="*/ 0 w 11793325"/>
              <a:gd name="connsiteY23" fmla="*/ 6470165 h 6470420"/>
              <a:gd name="connsiteX24" fmla="*/ 4557007 w 11793325"/>
              <a:gd name="connsiteY24" fmla="*/ 1577957 h 6470420"/>
              <a:gd name="connsiteX25" fmla="*/ 5853582 w 11793325"/>
              <a:gd name="connsiteY25" fmla="*/ 1577957 h 6470420"/>
              <a:gd name="connsiteX26" fmla="*/ 5953616 w 11793325"/>
              <a:gd name="connsiteY26" fmla="*/ 1679667 h 6470420"/>
              <a:gd name="connsiteX27" fmla="*/ 5953616 w 11793325"/>
              <a:gd name="connsiteY27" fmla="*/ 6368526 h 6470420"/>
              <a:gd name="connsiteX28" fmla="*/ 5853582 w 11793325"/>
              <a:gd name="connsiteY28" fmla="*/ 6470229 h 6470420"/>
              <a:gd name="connsiteX29" fmla="*/ 4557007 w 11793325"/>
              <a:gd name="connsiteY29" fmla="*/ 6470229 h 6470420"/>
              <a:gd name="connsiteX30" fmla="*/ 4456965 w 11793325"/>
              <a:gd name="connsiteY30" fmla="*/ 6368526 h 6470420"/>
              <a:gd name="connsiteX31" fmla="*/ 4456965 w 11793325"/>
              <a:gd name="connsiteY31" fmla="*/ 1679667 h 6470420"/>
              <a:gd name="connsiteX32" fmla="*/ 4557007 w 11793325"/>
              <a:gd name="connsiteY32" fmla="*/ 1577957 h 6470420"/>
              <a:gd name="connsiteX33" fmla="*/ 6113197 w 11793325"/>
              <a:gd name="connsiteY33" fmla="*/ 0 h 6470420"/>
              <a:gd name="connsiteX34" fmla="*/ 11793325 w 11793325"/>
              <a:gd name="connsiteY34" fmla="*/ 0 h 6470420"/>
              <a:gd name="connsiteX35" fmla="*/ 11793325 w 11793325"/>
              <a:gd name="connsiteY35" fmla="*/ 1419492 h 6470420"/>
              <a:gd name="connsiteX36" fmla="*/ 11693269 w 11793325"/>
              <a:gd name="connsiteY36" fmla="*/ 1521209 h 6470420"/>
              <a:gd name="connsiteX37" fmla="*/ 9353064 w 11793325"/>
              <a:gd name="connsiteY37" fmla="*/ 1521209 h 6470420"/>
              <a:gd name="connsiteX38" fmla="*/ 9353064 w 11793325"/>
              <a:gd name="connsiteY38" fmla="*/ 1091364 h 6470420"/>
              <a:gd name="connsiteX39" fmla="*/ 9253516 w 11793325"/>
              <a:gd name="connsiteY39" fmla="*/ 994643 h 6470420"/>
              <a:gd name="connsiteX40" fmla="*/ 9163035 w 11793325"/>
              <a:gd name="connsiteY40" fmla="*/ 1093862 h 6470420"/>
              <a:gd name="connsiteX41" fmla="*/ 9163035 w 11793325"/>
              <a:gd name="connsiteY41" fmla="*/ 2266190 h 6470420"/>
              <a:gd name="connsiteX42" fmla="*/ 9262583 w 11793325"/>
              <a:gd name="connsiteY42" fmla="*/ 2362911 h 6470420"/>
              <a:gd name="connsiteX43" fmla="*/ 9353064 w 11793325"/>
              <a:gd name="connsiteY43" fmla="*/ 2263693 h 6470420"/>
              <a:gd name="connsiteX44" fmla="*/ 9353064 w 11793325"/>
              <a:gd name="connsiteY44" fmla="*/ 2169730 h 6470420"/>
              <a:gd name="connsiteX45" fmla="*/ 9257891 w 11793325"/>
              <a:gd name="connsiteY45" fmla="*/ 2169730 h 6470420"/>
              <a:gd name="connsiteX46" fmla="*/ 9257891 w 11793325"/>
              <a:gd name="connsiteY46" fmla="*/ 1582434 h 6470420"/>
              <a:gd name="connsiteX47" fmla="*/ 11693269 w 11793325"/>
              <a:gd name="connsiteY47" fmla="*/ 1582434 h 6470420"/>
              <a:gd name="connsiteX48" fmla="*/ 11793325 w 11793325"/>
              <a:gd name="connsiteY48" fmla="*/ 1684151 h 6470420"/>
              <a:gd name="connsiteX49" fmla="*/ 11793325 w 11793325"/>
              <a:gd name="connsiteY49" fmla="*/ 6470420 h 6470420"/>
              <a:gd name="connsiteX50" fmla="*/ 6113197 w 11793325"/>
              <a:gd name="connsiteY50" fmla="*/ 6470420 h 6470420"/>
              <a:gd name="connsiteX51" fmla="*/ 6013162 w 11793325"/>
              <a:gd name="connsiteY51" fmla="*/ 6368716 h 6470420"/>
              <a:gd name="connsiteX52" fmla="*/ 6013162 w 11793325"/>
              <a:gd name="connsiteY52" fmla="*/ 101713 h 6470420"/>
              <a:gd name="connsiteX53" fmla="*/ 6113197 w 11793325"/>
              <a:gd name="connsiteY53" fmla="*/ 0 h 6470420"/>
              <a:gd name="connsiteX54" fmla="*/ 5205166 w 11793325"/>
              <a:gd name="connsiteY54" fmla="*/ 0 h 6470420"/>
              <a:gd name="connsiteX55" fmla="*/ 5205416 w 11793325"/>
              <a:gd name="connsiteY55" fmla="*/ 0 h 6470420"/>
              <a:gd name="connsiteX56" fmla="*/ 5953616 w 11793325"/>
              <a:gd name="connsiteY56" fmla="*/ 760731 h 6470420"/>
              <a:gd name="connsiteX57" fmla="*/ 5953616 w 11793325"/>
              <a:gd name="connsiteY57" fmla="*/ 760978 h 6470420"/>
              <a:gd name="connsiteX58" fmla="*/ 5205416 w 11793325"/>
              <a:gd name="connsiteY58" fmla="*/ 1521710 h 6470420"/>
              <a:gd name="connsiteX59" fmla="*/ 5205166 w 11793325"/>
              <a:gd name="connsiteY59" fmla="*/ 1521710 h 6470420"/>
              <a:gd name="connsiteX60" fmla="*/ 4456965 w 11793325"/>
              <a:gd name="connsiteY60" fmla="*/ 760978 h 6470420"/>
              <a:gd name="connsiteX61" fmla="*/ 4456965 w 11793325"/>
              <a:gd name="connsiteY61" fmla="*/ 760731 h 6470420"/>
              <a:gd name="connsiteX62" fmla="*/ 5205166 w 11793325"/>
              <a:gd name="connsiteY62" fmla="*/ 0 h 647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93325" h="6470420">
                <a:moveTo>
                  <a:pt x="2058291" y="5708685"/>
                </a:moveTo>
                <a:lnTo>
                  <a:pt x="2058291" y="5902114"/>
                </a:lnTo>
                <a:lnTo>
                  <a:pt x="2357183" y="5902114"/>
                </a:lnTo>
                <a:cubicBezTo>
                  <a:pt x="2409786" y="5902114"/>
                  <a:pt x="2452305" y="5858882"/>
                  <a:pt x="2452305" y="5805400"/>
                </a:cubicBezTo>
                <a:cubicBezTo>
                  <a:pt x="2452305" y="5751917"/>
                  <a:pt x="2409538" y="5708685"/>
                  <a:pt x="2357183" y="5708685"/>
                </a:cubicBezTo>
                <a:close/>
                <a:moveTo>
                  <a:pt x="2058291" y="4533853"/>
                </a:moveTo>
                <a:lnTo>
                  <a:pt x="2058291" y="4727281"/>
                </a:lnTo>
                <a:lnTo>
                  <a:pt x="2357183" y="4727281"/>
                </a:lnTo>
                <a:cubicBezTo>
                  <a:pt x="2409786" y="4727281"/>
                  <a:pt x="2452305" y="4683797"/>
                  <a:pt x="2452305" y="4630567"/>
                </a:cubicBezTo>
                <a:cubicBezTo>
                  <a:pt x="2452305" y="4577089"/>
                  <a:pt x="2409538" y="4533853"/>
                  <a:pt x="2357183" y="4533853"/>
                </a:cubicBezTo>
                <a:close/>
                <a:moveTo>
                  <a:pt x="0" y="3941567"/>
                </a:moveTo>
                <a:lnTo>
                  <a:pt x="4297002" y="3941567"/>
                </a:lnTo>
                <a:cubicBezTo>
                  <a:pt x="4352306" y="3941567"/>
                  <a:pt x="4397046" y="3987047"/>
                  <a:pt x="4397046" y="4043277"/>
                </a:cubicBezTo>
                <a:lnTo>
                  <a:pt x="4397046" y="4958949"/>
                </a:lnTo>
                <a:cubicBezTo>
                  <a:pt x="4397046" y="5015178"/>
                  <a:pt x="4352306" y="5060665"/>
                  <a:pt x="4297002" y="5060665"/>
                </a:cubicBezTo>
                <a:lnTo>
                  <a:pt x="2900881" y="5060665"/>
                </a:lnTo>
                <a:lnTo>
                  <a:pt x="2900881" y="5060411"/>
                </a:lnTo>
                <a:cubicBezTo>
                  <a:pt x="2884414" y="5060411"/>
                  <a:pt x="2870896" y="5074159"/>
                  <a:pt x="2870896" y="5090904"/>
                </a:cubicBezTo>
                <a:cubicBezTo>
                  <a:pt x="2870896" y="5107649"/>
                  <a:pt x="2884414" y="5121395"/>
                  <a:pt x="2900881" y="5121395"/>
                </a:cubicBezTo>
                <a:lnTo>
                  <a:pt x="4297002" y="5121395"/>
                </a:lnTo>
                <a:cubicBezTo>
                  <a:pt x="4352306" y="5121395"/>
                  <a:pt x="4397046" y="5166877"/>
                  <a:pt x="4397046" y="5223106"/>
                </a:cubicBezTo>
                <a:lnTo>
                  <a:pt x="4397046" y="6368461"/>
                </a:lnTo>
                <a:cubicBezTo>
                  <a:pt x="4397046" y="6424704"/>
                  <a:pt x="4352306" y="6470165"/>
                  <a:pt x="4297002" y="6470165"/>
                </a:cubicBezTo>
                <a:lnTo>
                  <a:pt x="0" y="6470165"/>
                </a:lnTo>
                <a:close/>
                <a:moveTo>
                  <a:pt x="4557007" y="1577957"/>
                </a:moveTo>
                <a:lnTo>
                  <a:pt x="5853582" y="1577957"/>
                </a:lnTo>
                <a:cubicBezTo>
                  <a:pt x="5908828" y="1577957"/>
                  <a:pt x="5953616" y="1623496"/>
                  <a:pt x="5953616" y="1679667"/>
                </a:cubicBezTo>
                <a:lnTo>
                  <a:pt x="5953616" y="6368526"/>
                </a:lnTo>
                <a:cubicBezTo>
                  <a:pt x="5953616" y="6424704"/>
                  <a:pt x="5908828" y="6470229"/>
                  <a:pt x="5853582" y="6470229"/>
                </a:cubicBezTo>
                <a:lnTo>
                  <a:pt x="4557007" y="6470229"/>
                </a:lnTo>
                <a:cubicBezTo>
                  <a:pt x="4501754" y="6470229"/>
                  <a:pt x="4456965" y="6424704"/>
                  <a:pt x="4456965" y="6368526"/>
                </a:cubicBezTo>
                <a:lnTo>
                  <a:pt x="4456965" y="1679667"/>
                </a:lnTo>
                <a:cubicBezTo>
                  <a:pt x="4456965" y="1623496"/>
                  <a:pt x="4501754" y="1577957"/>
                  <a:pt x="4557007" y="1577957"/>
                </a:cubicBezTo>
                <a:close/>
                <a:moveTo>
                  <a:pt x="6113197" y="0"/>
                </a:moveTo>
                <a:lnTo>
                  <a:pt x="11793325" y="0"/>
                </a:lnTo>
                <a:lnTo>
                  <a:pt x="11793325" y="1419492"/>
                </a:lnTo>
                <a:cubicBezTo>
                  <a:pt x="11793325" y="1475727"/>
                  <a:pt x="11748560" y="1521209"/>
                  <a:pt x="11693269" y="1521209"/>
                </a:cubicBezTo>
                <a:lnTo>
                  <a:pt x="9353064" y="1521209"/>
                </a:lnTo>
                <a:lnTo>
                  <a:pt x="9353064" y="1091364"/>
                </a:lnTo>
                <a:cubicBezTo>
                  <a:pt x="9353064" y="1036384"/>
                  <a:pt x="9308046" y="992145"/>
                  <a:pt x="9253516" y="994643"/>
                </a:cubicBezTo>
                <a:cubicBezTo>
                  <a:pt x="9202347" y="996894"/>
                  <a:pt x="9163035" y="1041628"/>
                  <a:pt x="9163035" y="1093862"/>
                </a:cubicBezTo>
                <a:lnTo>
                  <a:pt x="9163035" y="2266190"/>
                </a:lnTo>
                <a:cubicBezTo>
                  <a:pt x="9163035" y="2321170"/>
                  <a:pt x="9207990" y="2365409"/>
                  <a:pt x="9262583" y="2362911"/>
                </a:cubicBezTo>
                <a:cubicBezTo>
                  <a:pt x="9313689" y="2360661"/>
                  <a:pt x="9353064" y="2315926"/>
                  <a:pt x="9353064" y="2263693"/>
                </a:cubicBezTo>
                <a:lnTo>
                  <a:pt x="9353064" y="2169730"/>
                </a:lnTo>
                <a:lnTo>
                  <a:pt x="9257891" y="2169730"/>
                </a:lnTo>
                <a:lnTo>
                  <a:pt x="9257891" y="1582434"/>
                </a:lnTo>
                <a:lnTo>
                  <a:pt x="11693269" y="1582434"/>
                </a:lnTo>
                <a:cubicBezTo>
                  <a:pt x="11748560" y="1582434"/>
                  <a:pt x="11793325" y="1627922"/>
                  <a:pt x="11793325" y="1684151"/>
                </a:cubicBezTo>
                <a:lnTo>
                  <a:pt x="11793325" y="6470420"/>
                </a:lnTo>
                <a:lnTo>
                  <a:pt x="6113197" y="6470420"/>
                </a:lnTo>
                <a:cubicBezTo>
                  <a:pt x="6057895" y="6470420"/>
                  <a:pt x="6013162" y="6424958"/>
                  <a:pt x="6013162" y="6368716"/>
                </a:cubicBezTo>
                <a:lnTo>
                  <a:pt x="6013162" y="101713"/>
                </a:lnTo>
                <a:cubicBezTo>
                  <a:pt x="6013162" y="45484"/>
                  <a:pt x="6057895" y="0"/>
                  <a:pt x="6113197" y="0"/>
                </a:cubicBezTo>
                <a:close/>
                <a:moveTo>
                  <a:pt x="5205166" y="0"/>
                </a:moveTo>
                <a:lnTo>
                  <a:pt x="5205416" y="0"/>
                </a:lnTo>
                <a:cubicBezTo>
                  <a:pt x="5618635" y="0"/>
                  <a:pt x="5953616" y="340590"/>
                  <a:pt x="5953616" y="760731"/>
                </a:cubicBezTo>
                <a:lnTo>
                  <a:pt x="5953616" y="760978"/>
                </a:lnTo>
                <a:cubicBezTo>
                  <a:pt x="5953616" y="1181115"/>
                  <a:pt x="5618635" y="1521710"/>
                  <a:pt x="5205416" y="1521710"/>
                </a:cubicBezTo>
                <a:lnTo>
                  <a:pt x="5205166" y="1521710"/>
                </a:lnTo>
                <a:cubicBezTo>
                  <a:pt x="4791949" y="1521710"/>
                  <a:pt x="4456965" y="1181115"/>
                  <a:pt x="4456965" y="760978"/>
                </a:cubicBezTo>
                <a:lnTo>
                  <a:pt x="4456965" y="760731"/>
                </a:lnTo>
                <a:cubicBezTo>
                  <a:pt x="4456965" y="340590"/>
                  <a:pt x="4791949" y="0"/>
                  <a:pt x="5205166" y="0"/>
                </a:cubicBez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E4DF078-3DE9-D786-962F-76DA40DF5D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35" y="620713"/>
            <a:ext cx="3888000" cy="3466068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38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F4309D11-C301-460D-5BE4-DC82872826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000" y="6307200"/>
            <a:ext cx="341379" cy="180000"/>
          </a:xfrm>
          <a:prstGeom prst="rect">
            <a:avLst/>
          </a:prstGeom>
        </p:spPr>
      </p:pic>
      <p:pic>
        <p:nvPicPr>
          <p:cNvPr id="4" name="THINGS">
            <a:extLst>
              <a:ext uri="{FF2B5EF4-FFF2-40B4-BE49-F238E27FC236}">
                <a16:creationId xmlns:a16="http://schemas.microsoft.com/office/drawing/2014/main" id="{EA5C01C5-A827-5E4A-9058-1E01EC65224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3239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8 Black BG +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48F8F7D-A9C5-B93C-1407-AD8D4DA29A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6936" y="193072"/>
            <a:ext cx="11793325" cy="6470420"/>
          </a:xfrm>
          <a:custGeom>
            <a:avLst/>
            <a:gdLst>
              <a:gd name="connsiteX0" fmla="*/ 2058291 w 11793325"/>
              <a:gd name="connsiteY0" fmla="*/ 5708685 h 6470420"/>
              <a:gd name="connsiteX1" fmla="*/ 2058291 w 11793325"/>
              <a:gd name="connsiteY1" fmla="*/ 5902114 h 6470420"/>
              <a:gd name="connsiteX2" fmla="*/ 2357183 w 11793325"/>
              <a:gd name="connsiteY2" fmla="*/ 5902114 h 6470420"/>
              <a:gd name="connsiteX3" fmla="*/ 2452305 w 11793325"/>
              <a:gd name="connsiteY3" fmla="*/ 5805400 h 6470420"/>
              <a:gd name="connsiteX4" fmla="*/ 2357183 w 11793325"/>
              <a:gd name="connsiteY4" fmla="*/ 5708685 h 6470420"/>
              <a:gd name="connsiteX5" fmla="*/ 2058291 w 11793325"/>
              <a:gd name="connsiteY5" fmla="*/ 4533853 h 6470420"/>
              <a:gd name="connsiteX6" fmla="*/ 2058291 w 11793325"/>
              <a:gd name="connsiteY6" fmla="*/ 4727281 h 6470420"/>
              <a:gd name="connsiteX7" fmla="*/ 2357183 w 11793325"/>
              <a:gd name="connsiteY7" fmla="*/ 4727281 h 6470420"/>
              <a:gd name="connsiteX8" fmla="*/ 2452305 w 11793325"/>
              <a:gd name="connsiteY8" fmla="*/ 4630567 h 6470420"/>
              <a:gd name="connsiteX9" fmla="*/ 2357183 w 11793325"/>
              <a:gd name="connsiteY9" fmla="*/ 4533853 h 6470420"/>
              <a:gd name="connsiteX10" fmla="*/ 0 w 11793325"/>
              <a:gd name="connsiteY10" fmla="*/ 3941567 h 6470420"/>
              <a:gd name="connsiteX11" fmla="*/ 4297002 w 11793325"/>
              <a:gd name="connsiteY11" fmla="*/ 3941567 h 6470420"/>
              <a:gd name="connsiteX12" fmla="*/ 4397046 w 11793325"/>
              <a:gd name="connsiteY12" fmla="*/ 4043277 h 6470420"/>
              <a:gd name="connsiteX13" fmla="*/ 4397046 w 11793325"/>
              <a:gd name="connsiteY13" fmla="*/ 4958949 h 6470420"/>
              <a:gd name="connsiteX14" fmla="*/ 4297002 w 11793325"/>
              <a:gd name="connsiteY14" fmla="*/ 5060665 h 6470420"/>
              <a:gd name="connsiteX15" fmla="*/ 2900881 w 11793325"/>
              <a:gd name="connsiteY15" fmla="*/ 5060665 h 6470420"/>
              <a:gd name="connsiteX16" fmla="*/ 2900881 w 11793325"/>
              <a:gd name="connsiteY16" fmla="*/ 5060411 h 6470420"/>
              <a:gd name="connsiteX17" fmla="*/ 2870896 w 11793325"/>
              <a:gd name="connsiteY17" fmla="*/ 5090904 h 6470420"/>
              <a:gd name="connsiteX18" fmla="*/ 2900881 w 11793325"/>
              <a:gd name="connsiteY18" fmla="*/ 5121395 h 6470420"/>
              <a:gd name="connsiteX19" fmla="*/ 4297002 w 11793325"/>
              <a:gd name="connsiteY19" fmla="*/ 5121395 h 6470420"/>
              <a:gd name="connsiteX20" fmla="*/ 4397046 w 11793325"/>
              <a:gd name="connsiteY20" fmla="*/ 5223106 h 6470420"/>
              <a:gd name="connsiteX21" fmla="*/ 4397046 w 11793325"/>
              <a:gd name="connsiteY21" fmla="*/ 6368461 h 6470420"/>
              <a:gd name="connsiteX22" fmla="*/ 4297002 w 11793325"/>
              <a:gd name="connsiteY22" fmla="*/ 6470165 h 6470420"/>
              <a:gd name="connsiteX23" fmla="*/ 0 w 11793325"/>
              <a:gd name="connsiteY23" fmla="*/ 6470165 h 6470420"/>
              <a:gd name="connsiteX24" fmla="*/ 4557007 w 11793325"/>
              <a:gd name="connsiteY24" fmla="*/ 1577957 h 6470420"/>
              <a:gd name="connsiteX25" fmla="*/ 5853582 w 11793325"/>
              <a:gd name="connsiteY25" fmla="*/ 1577957 h 6470420"/>
              <a:gd name="connsiteX26" fmla="*/ 5953616 w 11793325"/>
              <a:gd name="connsiteY26" fmla="*/ 1679667 h 6470420"/>
              <a:gd name="connsiteX27" fmla="*/ 5953616 w 11793325"/>
              <a:gd name="connsiteY27" fmla="*/ 6368526 h 6470420"/>
              <a:gd name="connsiteX28" fmla="*/ 5853582 w 11793325"/>
              <a:gd name="connsiteY28" fmla="*/ 6470229 h 6470420"/>
              <a:gd name="connsiteX29" fmla="*/ 4557007 w 11793325"/>
              <a:gd name="connsiteY29" fmla="*/ 6470229 h 6470420"/>
              <a:gd name="connsiteX30" fmla="*/ 4456965 w 11793325"/>
              <a:gd name="connsiteY30" fmla="*/ 6368526 h 6470420"/>
              <a:gd name="connsiteX31" fmla="*/ 4456965 w 11793325"/>
              <a:gd name="connsiteY31" fmla="*/ 1679667 h 6470420"/>
              <a:gd name="connsiteX32" fmla="*/ 4557007 w 11793325"/>
              <a:gd name="connsiteY32" fmla="*/ 1577957 h 6470420"/>
              <a:gd name="connsiteX33" fmla="*/ 6113197 w 11793325"/>
              <a:gd name="connsiteY33" fmla="*/ 0 h 6470420"/>
              <a:gd name="connsiteX34" fmla="*/ 11793325 w 11793325"/>
              <a:gd name="connsiteY34" fmla="*/ 0 h 6470420"/>
              <a:gd name="connsiteX35" fmla="*/ 11793325 w 11793325"/>
              <a:gd name="connsiteY35" fmla="*/ 1419492 h 6470420"/>
              <a:gd name="connsiteX36" fmla="*/ 11693269 w 11793325"/>
              <a:gd name="connsiteY36" fmla="*/ 1521209 h 6470420"/>
              <a:gd name="connsiteX37" fmla="*/ 9353064 w 11793325"/>
              <a:gd name="connsiteY37" fmla="*/ 1521209 h 6470420"/>
              <a:gd name="connsiteX38" fmla="*/ 9353064 w 11793325"/>
              <a:gd name="connsiteY38" fmla="*/ 1091364 h 6470420"/>
              <a:gd name="connsiteX39" fmla="*/ 9253516 w 11793325"/>
              <a:gd name="connsiteY39" fmla="*/ 994643 h 6470420"/>
              <a:gd name="connsiteX40" fmla="*/ 9163035 w 11793325"/>
              <a:gd name="connsiteY40" fmla="*/ 1093862 h 6470420"/>
              <a:gd name="connsiteX41" fmla="*/ 9163035 w 11793325"/>
              <a:gd name="connsiteY41" fmla="*/ 2266190 h 6470420"/>
              <a:gd name="connsiteX42" fmla="*/ 9262583 w 11793325"/>
              <a:gd name="connsiteY42" fmla="*/ 2362911 h 6470420"/>
              <a:gd name="connsiteX43" fmla="*/ 9353064 w 11793325"/>
              <a:gd name="connsiteY43" fmla="*/ 2263693 h 6470420"/>
              <a:gd name="connsiteX44" fmla="*/ 9353064 w 11793325"/>
              <a:gd name="connsiteY44" fmla="*/ 2169730 h 6470420"/>
              <a:gd name="connsiteX45" fmla="*/ 9257891 w 11793325"/>
              <a:gd name="connsiteY45" fmla="*/ 2169730 h 6470420"/>
              <a:gd name="connsiteX46" fmla="*/ 9257891 w 11793325"/>
              <a:gd name="connsiteY46" fmla="*/ 1582434 h 6470420"/>
              <a:gd name="connsiteX47" fmla="*/ 11693269 w 11793325"/>
              <a:gd name="connsiteY47" fmla="*/ 1582434 h 6470420"/>
              <a:gd name="connsiteX48" fmla="*/ 11793325 w 11793325"/>
              <a:gd name="connsiteY48" fmla="*/ 1684151 h 6470420"/>
              <a:gd name="connsiteX49" fmla="*/ 11793325 w 11793325"/>
              <a:gd name="connsiteY49" fmla="*/ 6470420 h 6470420"/>
              <a:gd name="connsiteX50" fmla="*/ 6113197 w 11793325"/>
              <a:gd name="connsiteY50" fmla="*/ 6470420 h 6470420"/>
              <a:gd name="connsiteX51" fmla="*/ 6013162 w 11793325"/>
              <a:gd name="connsiteY51" fmla="*/ 6368716 h 6470420"/>
              <a:gd name="connsiteX52" fmla="*/ 6013162 w 11793325"/>
              <a:gd name="connsiteY52" fmla="*/ 101713 h 6470420"/>
              <a:gd name="connsiteX53" fmla="*/ 6113197 w 11793325"/>
              <a:gd name="connsiteY53" fmla="*/ 0 h 6470420"/>
              <a:gd name="connsiteX54" fmla="*/ 5205166 w 11793325"/>
              <a:gd name="connsiteY54" fmla="*/ 0 h 6470420"/>
              <a:gd name="connsiteX55" fmla="*/ 5205415 w 11793325"/>
              <a:gd name="connsiteY55" fmla="*/ 0 h 6470420"/>
              <a:gd name="connsiteX56" fmla="*/ 5953616 w 11793325"/>
              <a:gd name="connsiteY56" fmla="*/ 760731 h 6470420"/>
              <a:gd name="connsiteX57" fmla="*/ 5953616 w 11793325"/>
              <a:gd name="connsiteY57" fmla="*/ 760978 h 6470420"/>
              <a:gd name="connsiteX58" fmla="*/ 5205415 w 11793325"/>
              <a:gd name="connsiteY58" fmla="*/ 1521710 h 6470420"/>
              <a:gd name="connsiteX59" fmla="*/ 5205166 w 11793325"/>
              <a:gd name="connsiteY59" fmla="*/ 1521710 h 6470420"/>
              <a:gd name="connsiteX60" fmla="*/ 4456965 w 11793325"/>
              <a:gd name="connsiteY60" fmla="*/ 760978 h 6470420"/>
              <a:gd name="connsiteX61" fmla="*/ 4456965 w 11793325"/>
              <a:gd name="connsiteY61" fmla="*/ 760731 h 6470420"/>
              <a:gd name="connsiteX62" fmla="*/ 5205166 w 11793325"/>
              <a:gd name="connsiteY62" fmla="*/ 0 h 647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93325" h="6470420">
                <a:moveTo>
                  <a:pt x="2058291" y="5708685"/>
                </a:moveTo>
                <a:lnTo>
                  <a:pt x="2058291" y="5902114"/>
                </a:lnTo>
                <a:lnTo>
                  <a:pt x="2357183" y="5902114"/>
                </a:lnTo>
                <a:cubicBezTo>
                  <a:pt x="2409786" y="5902114"/>
                  <a:pt x="2452305" y="5858882"/>
                  <a:pt x="2452305" y="5805400"/>
                </a:cubicBezTo>
                <a:cubicBezTo>
                  <a:pt x="2452305" y="5751917"/>
                  <a:pt x="2409538" y="5708685"/>
                  <a:pt x="2357183" y="5708685"/>
                </a:cubicBezTo>
                <a:close/>
                <a:moveTo>
                  <a:pt x="2058291" y="4533853"/>
                </a:moveTo>
                <a:lnTo>
                  <a:pt x="2058291" y="4727281"/>
                </a:lnTo>
                <a:lnTo>
                  <a:pt x="2357183" y="4727281"/>
                </a:lnTo>
                <a:cubicBezTo>
                  <a:pt x="2409786" y="4727281"/>
                  <a:pt x="2452305" y="4683797"/>
                  <a:pt x="2452305" y="4630567"/>
                </a:cubicBezTo>
                <a:cubicBezTo>
                  <a:pt x="2452305" y="4577089"/>
                  <a:pt x="2409538" y="4533853"/>
                  <a:pt x="2357183" y="4533853"/>
                </a:cubicBezTo>
                <a:close/>
                <a:moveTo>
                  <a:pt x="0" y="3941567"/>
                </a:moveTo>
                <a:lnTo>
                  <a:pt x="4297002" y="3941567"/>
                </a:lnTo>
                <a:cubicBezTo>
                  <a:pt x="4352306" y="3941567"/>
                  <a:pt x="4397046" y="3987047"/>
                  <a:pt x="4397046" y="4043277"/>
                </a:cubicBezTo>
                <a:lnTo>
                  <a:pt x="4397046" y="4958949"/>
                </a:lnTo>
                <a:cubicBezTo>
                  <a:pt x="4397046" y="5015178"/>
                  <a:pt x="4352306" y="5060665"/>
                  <a:pt x="4297002" y="5060665"/>
                </a:cubicBezTo>
                <a:lnTo>
                  <a:pt x="2900881" y="5060665"/>
                </a:lnTo>
                <a:lnTo>
                  <a:pt x="2900881" y="5060411"/>
                </a:lnTo>
                <a:cubicBezTo>
                  <a:pt x="2884414" y="5060411"/>
                  <a:pt x="2870896" y="5074159"/>
                  <a:pt x="2870896" y="5090904"/>
                </a:cubicBezTo>
                <a:cubicBezTo>
                  <a:pt x="2870896" y="5107649"/>
                  <a:pt x="2884414" y="5121395"/>
                  <a:pt x="2900881" y="5121395"/>
                </a:cubicBezTo>
                <a:lnTo>
                  <a:pt x="4297002" y="5121395"/>
                </a:lnTo>
                <a:cubicBezTo>
                  <a:pt x="4352306" y="5121395"/>
                  <a:pt x="4397046" y="5166877"/>
                  <a:pt x="4397046" y="5223106"/>
                </a:cubicBezTo>
                <a:lnTo>
                  <a:pt x="4397046" y="6368461"/>
                </a:lnTo>
                <a:cubicBezTo>
                  <a:pt x="4397046" y="6424704"/>
                  <a:pt x="4352306" y="6470165"/>
                  <a:pt x="4297002" y="6470165"/>
                </a:cubicBezTo>
                <a:lnTo>
                  <a:pt x="0" y="6470165"/>
                </a:lnTo>
                <a:close/>
                <a:moveTo>
                  <a:pt x="4557007" y="1577957"/>
                </a:moveTo>
                <a:lnTo>
                  <a:pt x="5853582" y="1577957"/>
                </a:lnTo>
                <a:cubicBezTo>
                  <a:pt x="5908827" y="1577957"/>
                  <a:pt x="5953616" y="1623496"/>
                  <a:pt x="5953616" y="1679667"/>
                </a:cubicBezTo>
                <a:lnTo>
                  <a:pt x="5953616" y="6368526"/>
                </a:lnTo>
                <a:cubicBezTo>
                  <a:pt x="5953616" y="6424704"/>
                  <a:pt x="5908827" y="6470229"/>
                  <a:pt x="5853582" y="6470229"/>
                </a:cubicBezTo>
                <a:lnTo>
                  <a:pt x="4557007" y="6470229"/>
                </a:lnTo>
                <a:cubicBezTo>
                  <a:pt x="4501754" y="6470229"/>
                  <a:pt x="4456965" y="6424704"/>
                  <a:pt x="4456965" y="6368526"/>
                </a:cubicBezTo>
                <a:lnTo>
                  <a:pt x="4456965" y="1679667"/>
                </a:lnTo>
                <a:cubicBezTo>
                  <a:pt x="4456965" y="1623496"/>
                  <a:pt x="4501754" y="1577957"/>
                  <a:pt x="4557007" y="1577957"/>
                </a:cubicBezTo>
                <a:close/>
                <a:moveTo>
                  <a:pt x="6113197" y="0"/>
                </a:moveTo>
                <a:lnTo>
                  <a:pt x="11793325" y="0"/>
                </a:lnTo>
                <a:lnTo>
                  <a:pt x="11793325" y="1419492"/>
                </a:lnTo>
                <a:cubicBezTo>
                  <a:pt x="11793325" y="1475727"/>
                  <a:pt x="11748560" y="1521209"/>
                  <a:pt x="11693269" y="1521209"/>
                </a:cubicBezTo>
                <a:lnTo>
                  <a:pt x="9353064" y="1521209"/>
                </a:lnTo>
                <a:lnTo>
                  <a:pt x="9353064" y="1091364"/>
                </a:lnTo>
                <a:cubicBezTo>
                  <a:pt x="9353064" y="1036384"/>
                  <a:pt x="9308046" y="992145"/>
                  <a:pt x="9253516" y="994643"/>
                </a:cubicBezTo>
                <a:cubicBezTo>
                  <a:pt x="9202347" y="996894"/>
                  <a:pt x="9163035" y="1041628"/>
                  <a:pt x="9163035" y="1093862"/>
                </a:cubicBezTo>
                <a:lnTo>
                  <a:pt x="9163035" y="2266190"/>
                </a:lnTo>
                <a:cubicBezTo>
                  <a:pt x="9163035" y="2321170"/>
                  <a:pt x="9207990" y="2365409"/>
                  <a:pt x="9262583" y="2362911"/>
                </a:cubicBezTo>
                <a:cubicBezTo>
                  <a:pt x="9313689" y="2360661"/>
                  <a:pt x="9353064" y="2315926"/>
                  <a:pt x="9353064" y="2263693"/>
                </a:cubicBezTo>
                <a:lnTo>
                  <a:pt x="9353064" y="2169730"/>
                </a:lnTo>
                <a:lnTo>
                  <a:pt x="9257891" y="2169730"/>
                </a:lnTo>
                <a:lnTo>
                  <a:pt x="9257891" y="1582434"/>
                </a:lnTo>
                <a:lnTo>
                  <a:pt x="11693269" y="1582434"/>
                </a:lnTo>
                <a:cubicBezTo>
                  <a:pt x="11748560" y="1582434"/>
                  <a:pt x="11793325" y="1627922"/>
                  <a:pt x="11793325" y="1684151"/>
                </a:cubicBezTo>
                <a:lnTo>
                  <a:pt x="11793325" y="6470420"/>
                </a:lnTo>
                <a:lnTo>
                  <a:pt x="6113197" y="6470420"/>
                </a:lnTo>
                <a:cubicBezTo>
                  <a:pt x="6057895" y="6470420"/>
                  <a:pt x="6013162" y="6424958"/>
                  <a:pt x="6013162" y="6368716"/>
                </a:cubicBezTo>
                <a:lnTo>
                  <a:pt x="6013162" y="101713"/>
                </a:lnTo>
                <a:cubicBezTo>
                  <a:pt x="6013162" y="45484"/>
                  <a:pt x="6057895" y="0"/>
                  <a:pt x="6113197" y="0"/>
                </a:cubicBezTo>
                <a:close/>
                <a:moveTo>
                  <a:pt x="5205166" y="0"/>
                </a:moveTo>
                <a:lnTo>
                  <a:pt x="5205415" y="0"/>
                </a:lnTo>
                <a:cubicBezTo>
                  <a:pt x="5618635" y="0"/>
                  <a:pt x="5953616" y="340590"/>
                  <a:pt x="5953616" y="760731"/>
                </a:cubicBezTo>
                <a:lnTo>
                  <a:pt x="5953616" y="760978"/>
                </a:lnTo>
                <a:cubicBezTo>
                  <a:pt x="5953616" y="1181115"/>
                  <a:pt x="5618635" y="1521710"/>
                  <a:pt x="5205415" y="1521710"/>
                </a:cubicBezTo>
                <a:lnTo>
                  <a:pt x="5205166" y="1521710"/>
                </a:lnTo>
                <a:cubicBezTo>
                  <a:pt x="4791949" y="1521710"/>
                  <a:pt x="4456965" y="1181115"/>
                  <a:pt x="4456965" y="760978"/>
                </a:cubicBezTo>
                <a:lnTo>
                  <a:pt x="4456965" y="760731"/>
                </a:lnTo>
                <a:cubicBezTo>
                  <a:pt x="4456965" y="340590"/>
                  <a:pt x="4791949" y="0"/>
                  <a:pt x="520516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6300000" tIns="2736000" rIns="23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E4DF078-3DE9-D786-962F-76DA40DF5D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35" y="620713"/>
            <a:ext cx="3888000" cy="3466068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38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hart Placeholder DO">
            <a:extLst>
              <a:ext uri="{FF2B5EF4-FFF2-40B4-BE49-F238E27FC236}">
                <a16:creationId xmlns:a16="http://schemas.microsoft.com/office/drawing/2014/main" id="{360105EB-FCC3-7163-595D-9282CB49A4A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76973" y="6306827"/>
            <a:ext cx="3420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7" name="Chart Placeholder THINGS">
            <a:extLst>
              <a:ext uri="{FF2B5EF4-FFF2-40B4-BE49-F238E27FC236}">
                <a16:creationId xmlns:a16="http://schemas.microsoft.com/office/drawing/2014/main" id="{02ACE52C-47F3-DE99-A92B-D4FB41072D0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57503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8 Red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13E370-74AA-96D1-57D6-1DD112D462C9}"/>
              </a:ext>
            </a:extLst>
          </p:cNvPr>
          <p:cNvSpPr/>
          <p:nvPr userDrawn="1"/>
        </p:nvSpPr>
        <p:spPr>
          <a:xfrm>
            <a:off x="196937" y="193072"/>
            <a:ext cx="11793325" cy="6470420"/>
          </a:xfrm>
          <a:custGeom>
            <a:avLst/>
            <a:gdLst>
              <a:gd name="connsiteX0" fmla="*/ 2058291 w 11793325"/>
              <a:gd name="connsiteY0" fmla="*/ 5708685 h 6470420"/>
              <a:gd name="connsiteX1" fmla="*/ 2058291 w 11793325"/>
              <a:gd name="connsiteY1" fmla="*/ 5902114 h 6470420"/>
              <a:gd name="connsiteX2" fmla="*/ 2357183 w 11793325"/>
              <a:gd name="connsiteY2" fmla="*/ 5902114 h 6470420"/>
              <a:gd name="connsiteX3" fmla="*/ 2452305 w 11793325"/>
              <a:gd name="connsiteY3" fmla="*/ 5805400 h 6470420"/>
              <a:gd name="connsiteX4" fmla="*/ 2357183 w 11793325"/>
              <a:gd name="connsiteY4" fmla="*/ 5708685 h 6470420"/>
              <a:gd name="connsiteX5" fmla="*/ 2058291 w 11793325"/>
              <a:gd name="connsiteY5" fmla="*/ 4533853 h 6470420"/>
              <a:gd name="connsiteX6" fmla="*/ 2058291 w 11793325"/>
              <a:gd name="connsiteY6" fmla="*/ 4727281 h 6470420"/>
              <a:gd name="connsiteX7" fmla="*/ 2357183 w 11793325"/>
              <a:gd name="connsiteY7" fmla="*/ 4727281 h 6470420"/>
              <a:gd name="connsiteX8" fmla="*/ 2452305 w 11793325"/>
              <a:gd name="connsiteY8" fmla="*/ 4630567 h 6470420"/>
              <a:gd name="connsiteX9" fmla="*/ 2357183 w 11793325"/>
              <a:gd name="connsiteY9" fmla="*/ 4533853 h 6470420"/>
              <a:gd name="connsiteX10" fmla="*/ 0 w 11793325"/>
              <a:gd name="connsiteY10" fmla="*/ 3941567 h 6470420"/>
              <a:gd name="connsiteX11" fmla="*/ 4297002 w 11793325"/>
              <a:gd name="connsiteY11" fmla="*/ 3941567 h 6470420"/>
              <a:gd name="connsiteX12" fmla="*/ 4397046 w 11793325"/>
              <a:gd name="connsiteY12" fmla="*/ 4043277 h 6470420"/>
              <a:gd name="connsiteX13" fmla="*/ 4397046 w 11793325"/>
              <a:gd name="connsiteY13" fmla="*/ 4958949 h 6470420"/>
              <a:gd name="connsiteX14" fmla="*/ 4297002 w 11793325"/>
              <a:gd name="connsiteY14" fmla="*/ 5060665 h 6470420"/>
              <a:gd name="connsiteX15" fmla="*/ 2900881 w 11793325"/>
              <a:gd name="connsiteY15" fmla="*/ 5060665 h 6470420"/>
              <a:gd name="connsiteX16" fmla="*/ 2900881 w 11793325"/>
              <a:gd name="connsiteY16" fmla="*/ 5060411 h 6470420"/>
              <a:gd name="connsiteX17" fmla="*/ 2870896 w 11793325"/>
              <a:gd name="connsiteY17" fmla="*/ 5090904 h 6470420"/>
              <a:gd name="connsiteX18" fmla="*/ 2900881 w 11793325"/>
              <a:gd name="connsiteY18" fmla="*/ 5121395 h 6470420"/>
              <a:gd name="connsiteX19" fmla="*/ 4297002 w 11793325"/>
              <a:gd name="connsiteY19" fmla="*/ 5121395 h 6470420"/>
              <a:gd name="connsiteX20" fmla="*/ 4397046 w 11793325"/>
              <a:gd name="connsiteY20" fmla="*/ 5223106 h 6470420"/>
              <a:gd name="connsiteX21" fmla="*/ 4397046 w 11793325"/>
              <a:gd name="connsiteY21" fmla="*/ 6368461 h 6470420"/>
              <a:gd name="connsiteX22" fmla="*/ 4297002 w 11793325"/>
              <a:gd name="connsiteY22" fmla="*/ 6470165 h 6470420"/>
              <a:gd name="connsiteX23" fmla="*/ 0 w 11793325"/>
              <a:gd name="connsiteY23" fmla="*/ 6470165 h 6470420"/>
              <a:gd name="connsiteX24" fmla="*/ 4557007 w 11793325"/>
              <a:gd name="connsiteY24" fmla="*/ 1577957 h 6470420"/>
              <a:gd name="connsiteX25" fmla="*/ 5853582 w 11793325"/>
              <a:gd name="connsiteY25" fmla="*/ 1577957 h 6470420"/>
              <a:gd name="connsiteX26" fmla="*/ 5953616 w 11793325"/>
              <a:gd name="connsiteY26" fmla="*/ 1679667 h 6470420"/>
              <a:gd name="connsiteX27" fmla="*/ 5953616 w 11793325"/>
              <a:gd name="connsiteY27" fmla="*/ 6368526 h 6470420"/>
              <a:gd name="connsiteX28" fmla="*/ 5853582 w 11793325"/>
              <a:gd name="connsiteY28" fmla="*/ 6470229 h 6470420"/>
              <a:gd name="connsiteX29" fmla="*/ 4557007 w 11793325"/>
              <a:gd name="connsiteY29" fmla="*/ 6470229 h 6470420"/>
              <a:gd name="connsiteX30" fmla="*/ 4456965 w 11793325"/>
              <a:gd name="connsiteY30" fmla="*/ 6368526 h 6470420"/>
              <a:gd name="connsiteX31" fmla="*/ 4456965 w 11793325"/>
              <a:gd name="connsiteY31" fmla="*/ 1679667 h 6470420"/>
              <a:gd name="connsiteX32" fmla="*/ 4557007 w 11793325"/>
              <a:gd name="connsiteY32" fmla="*/ 1577957 h 6470420"/>
              <a:gd name="connsiteX33" fmla="*/ 6113197 w 11793325"/>
              <a:gd name="connsiteY33" fmla="*/ 0 h 6470420"/>
              <a:gd name="connsiteX34" fmla="*/ 11793325 w 11793325"/>
              <a:gd name="connsiteY34" fmla="*/ 0 h 6470420"/>
              <a:gd name="connsiteX35" fmla="*/ 11793325 w 11793325"/>
              <a:gd name="connsiteY35" fmla="*/ 1419492 h 6470420"/>
              <a:gd name="connsiteX36" fmla="*/ 11693269 w 11793325"/>
              <a:gd name="connsiteY36" fmla="*/ 1521209 h 6470420"/>
              <a:gd name="connsiteX37" fmla="*/ 9353064 w 11793325"/>
              <a:gd name="connsiteY37" fmla="*/ 1521209 h 6470420"/>
              <a:gd name="connsiteX38" fmla="*/ 9353064 w 11793325"/>
              <a:gd name="connsiteY38" fmla="*/ 1091364 h 6470420"/>
              <a:gd name="connsiteX39" fmla="*/ 9253516 w 11793325"/>
              <a:gd name="connsiteY39" fmla="*/ 994643 h 6470420"/>
              <a:gd name="connsiteX40" fmla="*/ 9163035 w 11793325"/>
              <a:gd name="connsiteY40" fmla="*/ 1093862 h 6470420"/>
              <a:gd name="connsiteX41" fmla="*/ 9163035 w 11793325"/>
              <a:gd name="connsiteY41" fmla="*/ 2266190 h 6470420"/>
              <a:gd name="connsiteX42" fmla="*/ 9262583 w 11793325"/>
              <a:gd name="connsiteY42" fmla="*/ 2362911 h 6470420"/>
              <a:gd name="connsiteX43" fmla="*/ 9353064 w 11793325"/>
              <a:gd name="connsiteY43" fmla="*/ 2263693 h 6470420"/>
              <a:gd name="connsiteX44" fmla="*/ 9353064 w 11793325"/>
              <a:gd name="connsiteY44" fmla="*/ 2169730 h 6470420"/>
              <a:gd name="connsiteX45" fmla="*/ 9257891 w 11793325"/>
              <a:gd name="connsiteY45" fmla="*/ 2169730 h 6470420"/>
              <a:gd name="connsiteX46" fmla="*/ 9257891 w 11793325"/>
              <a:gd name="connsiteY46" fmla="*/ 1582434 h 6470420"/>
              <a:gd name="connsiteX47" fmla="*/ 11693269 w 11793325"/>
              <a:gd name="connsiteY47" fmla="*/ 1582434 h 6470420"/>
              <a:gd name="connsiteX48" fmla="*/ 11793325 w 11793325"/>
              <a:gd name="connsiteY48" fmla="*/ 1684151 h 6470420"/>
              <a:gd name="connsiteX49" fmla="*/ 11793325 w 11793325"/>
              <a:gd name="connsiteY49" fmla="*/ 6470420 h 6470420"/>
              <a:gd name="connsiteX50" fmla="*/ 6113197 w 11793325"/>
              <a:gd name="connsiteY50" fmla="*/ 6470420 h 6470420"/>
              <a:gd name="connsiteX51" fmla="*/ 6013162 w 11793325"/>
              <a:gd name="connsiteY51" fmla="*/ 6368716 h 6470420"/>
              <a:gd name="connsiteX52" fmla="*/ 6013162 w 11793325"/>
              <a:gd name="connsiteY52" fmla="*/ 101713 h 6470420"/>
              <a:gd name="connsiteX53" fmla="*/ 6113197 w 11793325"/>
              <a:gd name="connsiteY53" fmla="*/ 0 h 6470420"/>
              <a:gd name="connsiteX54" fmla="*/ 5205166 w 11793325"/>
              <a:gd name="connsiteY54" fmla="*/ 0 h 6470420"/>
              <a:gd name="connsiteX55" fmla="*/ 5205416 w 11793325"/>
              <a:gd name="connsiteY55" fmla="*/ 0 h 6470420"/>
              <a:gd name="connsiteX56" fmla="*/ 5953616 w 11793325"/>
              <a:gd name="connsiteY56" fmla="*/ 760731 h 6470420"/>
              <a:gd name="connsiteX57" fmla="*/ 5953616 w 11793325"/>
              <a:gd name="connsiteY57" fmla="*/ 760978 h 6470420"/>
              <a:gd name="connsiteX58" fmla="*/ 5205416 w 11793325"/>
              <a:gd name="connsiteY58" fmla="*/ 1521710 h 6470420"/>
              <a:gd name="connsiteX59" fmla="*/ 5205166 w 11793325"/>
              <a:gd name="connsiteY59" fmla="*/ 1521710 h 6470420"/>
              <a:gd name="connsiteX60" fmla="*/ 4456965 w 11793325"/>
              <a:gd name="connsiteY60" fmla="*/ 760978 h 6470420"/>
              <a:gd name="connsiteX61" fmla="*/ 4456965 w 11793325"/>
              <a:gd name="connsiteY61" fmla="*/ 760731 h 6470420"/>
              <a:gd name="connsiteX62" fmla="*/ 5205166 w 11793325"/>
              <a:gd name="connsiteY62" fmla="*/ 0 h 647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93325" h="6470420">
                <a:moveTo>
                  <a:pt x="2058291" y="5708685"/>
                </a:moveTo>
                <a:lnTo>
                  <a:pt x="2058291" y="5902114"/>
                </a:lnTo>
                <a:lnTo>
                  <a:pt x="2357183" y="5902114"/>
                </a:lnTo>
                <a:cubicBezTo>
                  <a:pt x="2409786" y="5902114"/>
                  <a:pt x="2452305" y="5858882"/>
                  <a:pt x="2452305" y="5805400"/>
                </a:cubicBezTo>
                <a:cubicBezTo>
                  <a:pt x="2452305" y="5751917"/>
                  <a:pt x="2409538" y="5708685"/>
                  <a:pt x="2357183" y="5708685"/>
                </a:cubicBezTo>
                <a:close/>
                <a:moveTo>
                  <a:pt x="2058291" y="4533853"/>
                </a:moveTo>
                <a:lnTo>
                  <a:pt x="2058291" y="4727281"/>
                </a:lnTo>
                <a:lnTo>
                  <a:pt x="2357183" y="4727281"/>
                </a:lnTo>
                <a:cubicBezTo>
                  <a:pt x="2409786" y="4727281"/>
                  <a:pt x="2452305" y="4683797"/>
                  <a:pt x="2452305" y="4630567"/>
                </a:cubicBezTo>
                <a:cubicBezTo>
                  <a:pt x="2452305" y="4577089"/>
                  <a:pt x="2409538" y="4533853"/>
                  <a:pt x="2357183" y="4533853"/>
                </a:cubicBezTo>
                <a:close/>
                <a:moveTo>
                  <a:pt x="0" y="3941567"/>
                </a:moveTo>
                <a:lnTo>
                  <a:pt x="4297002" y="3941567"/>
                </a:lnTo>
                <a:cubicBezTo>
                  <a:pt x="4352306" y="3941567"/>
                  <a:pt x="4397046" y="3987047"/>
                  <a:pt x="4397046" y="4043277"/>
                </a:cubicBezTo>
                <a:lnTo>
                  <a:pt x="4397046" y="4958949"/>
                </a:lnTo>
                <a:cubicBezTo>
                  <a:pt x="4397046" y="5015178"/>
                  <a:pt x="4352306" y="5060665"/>
                  <a:pt x="4297002" y="5060665"/>
                </a:cubicBezTo>
                <a:lnTo>
                  <a:pt x="2900881" y="5060665"/>
                </a:lnTo>
                <a:lnTo>
                  <a:pt x="2900881" y="5060411"/>
                </a:lnTo>
                <a:cubicBezTo>
                  <a:pt x="2884414" y="5060411"/>
                  <a:pt x="2870896" y="5074159"/>
                  <a:pt x="2870896" y="5090904"/>
                </a:cubicBezTo>
                <a:cubicBezTo>
                  <a:pt x="2870896" y="5107649"/>
                  <a:pt x="2884414" y="5121395"/>
                  <a:pt x="2900881" y="5121395"/>
                </a:cubicBezTo>
                <a:lnTo>
                  <a:pt x="4297002" y="5121395"/>
                </a:lnTo>
                <a:cubicBezTo>
                  <a:pt x="4352306" y="5121395"/>
                  <a:pt x="4397046" y="5166877"/>
                  <a:pt x="4397046" y="5223106"/>
                </a:cubicBezTo>
                <a:lnTo>
                  <a:pt x="4397046" y="6368461"/>
                </a:lnTo>
                <a:cubicBezTo>
                  <a:pt x="4397046" y="6424704"/>
                  <a:pt x="4352306" y="6470165"/>
                  <a:pt x="4297002" y="6470165"/>
                </a:cubicBezTo>
                <a:lnTo>
                  <a:pt x="0" y="6470165"/>
                </a:lnTo>
                <a:close/>
                <a:moveTo>
                  <a:pt x="4557007" y="1577957"/>
                </a:moveTo>
                <a:lnTo>
                  <a:pt x="5853582" y="1577957"/>
                </a:lnTo>
                <a:cubicBezTo>
                  <a:pt x="5908828" y="1577957"/>
                  <a:pt x="5953616" y="1623496"/>
                  <a:pt x="5953616" y="1679667"/>
                </a:cubicBezTo>
                <a:lnTo>
                  <a:pt x="5953616" y="6368526"/>
                </a:lnTo>
                <a:cubicBezTo>
                  <a:pt x="5953616" y="6424704"/>
                  <a:pt x="5908828" y="6470229"/>
                  <a:pt x="5853582" y="6470229"/>
                </a:cubicBezTo>
                <a:lnTo>
                  <a:pt x="4557007" y="6470229"/>
                </a:lnTo>
                <a:cubicBezTo>
                  <a:pt x="4501754" y="6470229"/>
                  <a:pt x="4456965" y="6424704"/>
                  <a:pt x="4456965" y="6368526"/>
                </a:cubicBezTo>
                <a:lnTo>
                  <a:pt x="4456965" y="1679667"/>
                </a:lnTo>
                <a:cubicBezTo>
                  <a:pt x="4456965" y="1623496"/>
                  <a:pt x="4501754" y="1577957"/>
                  <a:pt x="4557007" y="1577957"/>
                </a:cubicBezTo>
                <a:close/>
                <a:moveTo>
                  <a:pt x="6113197" y="0"/>
                </a:moveTo>
                <a:lnTo>
                  <a:pt x="11793325" y="0"/>
                </a:lnTo>
                <a:lnTo>
                  <a:pt x="11793325" y="1419492"/>
                </a:lnTo>
                <a:cubicBezTo>
                  <a:pt x="11793325" y="1475727"/>
                  <a:pt x="11748560" y="1521209"/>
                  <a:pt x="11693269" y="1521209"/>
                </a:cubicBezTo>
                <a:lnTo>
                  <a:pt x="9353064" y="1521209"/>
                </a:lnTo>
                <a:lnTo>
                  <a:pt x="9353064" y="1091364"/>
                </a:lnTo>
                <a:cubicBezTo>
                  <a:pt x="9353064" y="1036384"/>
                  <a:pt x="9308046" y="992145"/>
                  <a:pt x="9253516" y="994643"/>
                </a:cubicBezTo>
                <a:cubicBezTo>
                  <a:pt x="9202347" y="996894"/>
                  <a:pt x="9163035" y="1041628"/>
                  <a:pt x="9163035" y="1093862"/>
                </a:cubicBezTo>
                <a:lnTo>
                  <a:pt x="9163035" y="2266190"/>
                </a:lnTo>
                <a:cubicBezTo>
                  <a:pt x="9163035" y="2321170"/>
                  <a:pt x="9207990" y="2365409"/>
                  <a:pt x="9262583" y="2362911"/>
                </a:cubicBezTo>
                <a:cubicBezTo>
                  <a:pt x="9313689" y="2360661"/>
                  <a:pt x="9353064" y="2315926"/>
                  <a:pt x="9353064" y="2263693"/>
                </a:cubicBezTo>
                <a:lnTo>
                  <a:pt x="9353064" y="2169730"/>
                </a:lnTo>
                <a:lnTo>
                  <a:pt x="9257891" y="2169730"/>
                </a:lnTo>
                <a:lnTo>
                  <a:pt x="9257891" y="1582434"/>
                </a:lnTo>
                <a:lnTo>
                  <a:pt x="11693269" y="1582434"/>
                </a:lnTo>
                <a:cubicBezTo>
                  <a:pt x="11748560" y="1582434"/>
                  <a:pt x="11793325" y="1627922"/>
                  <a:pt x="11793325" y="1684151"/>
                </a:cubicBezTo>
                <a:lnTo>
                  <a:pt x="11793325" y="6470420"/>
                </a:lnTo>
                <a:lnTo>
                  <a:pt x="6113197" y="6470420"/>
                </a:lnTo>
                <a:cubicBezTo>
                  <a:pt x="6057895" y="6470420"/>
                  <a:pt x="6013162" y="6424958"/>
                  <a:pt x="6013162" y="6368716"/>
                </a:cubicBezTo>
                <a:lnTo>
                  <a:pt x="6013162" y="101713"/>
                </a:lnTo>
                <a:cubicBezTo>
                  <a:pt x="6013162" y="45484"/>
                  <a:pt x="6057895" y="0"/>
                  <a:pt x="6113197" y="0"/>
                </a:cubicBezTo>
                <a:close/>
                <a:moveTo>
                  <a:pt x="5205166" y="0"/>
                </a:moveTo>
                <a:lnTo>
                  <a:pt x="5205416" y="0"/>
                </a:lnTo>
                <a:cubicBezTo>
                  <a:pt x="5618635" y="0"/>
                  <a:pt x="5953616" y="340590"/>
                  <a:pt x="5953616" y="760731"/>
                </a:cubicBezTo>
                <a:lnTo>
                  <a:pt x="5953616" y="760978"/>
                </a:lnTo>
                <a:cubicBezTo>
                  <a:pt x="5953616" y="1181115"/>
                  <a:pt x="5618635" y="1521710"/>
                  <a:pt x="5205416" y="1521710"/>
                </a:cubicBezTo>
                <a:lnTo>
                  <a:pt x="5205166" y="1521710"/>
                </a:lnTo>
                <a:cubicBezTo>
                  <a:pt x="4791949" y="1521710"/>
                  <a:pt x="4456965" y="1181115"/>
                  <a:pt x="4456965" y="760978"/>
                </a:cubicBezTo>
                <a:lnTo>
                  <a:pt x="4456965" y="760731"/>
                </a:lnTo>
                <a:cubicBezTo>
                  <a:pt x="4456965" y="340590"/>
                  <a:pt x="4791949" y="0"/>
                  <a:pt x="5205166" y="0"/>
                </a:cubicBez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E4DF078-3DE9-D786-962F-76DA40DF5D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35" y="620713"/>
            <a:ext cx="3888000" cy="3466068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38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F4309D11-C301-460D-5BE4-DC82872826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000" y="6307200"/>
            <a:ext cx="341379" cy="180000"/>
          </a:xfrm>
          <a:prstGeom prst="rect">
            <a:avLst/>
          </a:prstGeom>
        </p:spPr>
      </p:pic>
      <p:pic>
        <p:nvPicPr>
          <p:cNvPr id="4" name="THINGS">
            <a:extLst>
              <a:ext uri="{FF2B5EF4-FFF2-40B4-BE49-F238E27FC236}">
                <a16:creationId xmlns:a16="http://schemas.microsoft.com/office/drawing/2014/main" id="{EA5C01C5-A827-5E4A-9058-1E01EC65224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388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8 Red BG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48F8F7D-A9C5-B93C-1407-AD8D4DA29A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6936" y="193072"/>
            <a:ext cx="11793325" cy="6470420"/>
          </a:xfrm>
          <a:custGeom>
            <a:avLst/>
            <a:gdLst>
              <a:gd name="connsiteX0" fmla="*/ 2058291 w 11793325"/>
              <a:gd name="connsiteY0" fmla="*/ 5708685 h 6470420"/>
              <a:gd name="connsiteX1" fmla="*/ 2058291 w 11793325"/>
              <a:gd name="connsiteY1" fmla="*/ 5902114 h 6470420"/>
              <a:gd name="connsiteX2" fmla="*/ 2357183 w 11793325"/>
              <a:gd name="connsiteY2" fmla="*/ 5902114 h 6470420"/>
              <a:gd name="connsiteX3" fmla="*/ 2452305 w 11793325"/>
              <a:gd name="connsiteY3" fmla="*/ 5805400 h 6470420"/>
              <a:gd name="connsiteX4" fmla="*/ 2357183 w 11793325"/>
              <a:gd name="connsiteY4" fmla="*/ 5708685 h 6470420"/>
              <a:gd name="connsiteX5" fmla="*/ 2058291 w 11793325"/>
              <a:gd name="connsiteY5" fmla="*/ 4533853 h 6470420"/>
              <a:gd name="connsiteX6" fmla="*/ 2058291 w 11793325"/>
              <a:gd name="connsiteY6" fmla="*/ 4727281 h 6470420"/>
              <a:gd name="connsiteX7" fmla="*/ 2357183 w 11793325"/>
              <a:gd name="connsiteY7" fmla="*/ 4727281 h 6470420"/>
              <a:gd name="connsiteX8" fmla="*/ 2452305 w 11793325"/>
              <a:gd name="connsiteY8" fmla="*/ 4630567 h 6470420"/>
              <a:gd name="connsiteX9" fmla="*/ 2357183 w 11793325"/>
              <a:gd name="connsiteY9" fmla="*/ 4533853 h 6470420"/>
              <a:gd name="connsiteX10" fmla="*/ 0 w 11793325"/>
              <a:gd name="connsiteY10" fmla="*/ 3941567 h 6470420"/>
              <a:gd name="connsiteX11" fmla="*/ 4297002 w 11793325"/>
              <a:gd name="connsiteY11" fmla="*/ 3941567 h 6470420"/>
              <a:gd name="connsiteX12" fmla="*/ 4397046 w 11793325"/>
              <a:gd name="connsiteY12" fmla="*/ 4043277 h 6470420"/>
              <a:gd name="connsiteX13" fmla="*/ 4397046 w 11793325"/>
              <a:gd name="connsiteY13" fmla="*/ 4958949 h 6470420"/>
              <a:gd name="connsiteX14" fmla="*/ 4297002 w 11793325"/>
              <a:gd name="connsiteY14" fmla="*/ 5060665 h 6470420"/>
              <a:gd name="connsiteX15" fmla="*/ 2900881 w 11793325"/>
              <a:gd name="connsiteY15" fmla="*/ 5060665 h 6470420"/>
              <a:gd name="connsiteX16" fmla="*/ 2900881 w 11793325"/>
              <a:gd name="connsiteY16" fmla="*/ 5060411 h 6470420"/>
              <a:gd name="connsiteX17" fmla="*/ 2870896 w 11793325"/>
              <a:gd name="connsiteY17" fmla="*/ 5090904 h 6470420"/>
              <a:gd name="connsiteX18" fmla="*/ 2900881 w 11793325"/>
              <a:gd name="connsiteY18" fmla="*/ 5121395 h 6470420"/>
              <a:gd name="connsiteX19" fmla="*/ 4297002 w 11793325"/>
              <a:gd name="connsiteY19" fmla="*/ 5121395 h 6470420"/>
              <a:gd name="connsiteX20" fmla="*/ 4397046 w 11793325"/>
              <a:gd name="connsiteY20" fmla="*/ 5223106 h 6470420"/>
              <a:gd name="connsiteX21" fmla="*/ 4397046 w 11793325"/>
              <a:gd name="connsiteY21" fmla="*/ 6368461 h 6470420"/>
              <a:gd name="connsiteX22" fmla="*/ 4297002 w 11793325"/>
              <a:gd name="connsiteY22" fmla="*/ 6470165 h 6470420"/>
              <a:gd name="connsiteX23" fmla="*/ 0 w 11793325"/>
              <a:gd name="connsiteY23" fmla="*/ 6470165 h 6470420"/>
              <a:gd name="connsiteX24" fmla="*/ 4557007 w 11793325"/>
              <a:gd name="connsiteY24" fmla="*/ 1577957 h 6470420"/>
              <a:gd name="connsiteX25" fmla="*/ 5853582 w 11793325"/>
              <a:gd name="connsiteY25" fmla="*/ 1577957 h 6470420"/>
              <a:gd name="connsiteX26" fmla="*/ 5953616 w 11793325"/>
              <a:gd name="connsiteY26" fmla="*/ 1679667 h 6470420"/>
              <a:gd name="connsiteX27" fmla="*/ 5953616 w 11793325"/>
              <a:gd name="connsiteY27" fmla="*/ 6368526 h 6470420"/>
              <a:gd name="connsiteX28" fmla="*/ 5853582 w 11793325"/>
              <a:gd name="connsiteY28" fmla="*/ 6470229 h 6470420"/>
              <a:gd name="connsiteX29" fmla="*/ 4557007 w 11793325"/>
              <a:gd name="connsiteY29" fmla="*/ 6470229 h 6470420"/>
              <a:gd name="connsiteX30" fmla="*/ 4456965 w 11793325"/>
              <a:gd name="connsiteY30" fmla="*/ 6368526 h 6470420"/>
              <a:gd name="connsiteX31" fmla="*/ 4456965 w 11793325"/>
              <a:gd name="connsiteY31" fmla="*/ 1679667 h 6470420"/>
              <a:gd name="connsiteX32" fmla="*/ 4557007 w 11793325"/>
              <a:gd name="connsiteY32" fmla="*/ 1577957 h 6470420"/>
              <a:gd name="connsiteX33" fmla="*/ 6113197 w 11793325"/>
              <a:gd name="connsiteY33" fmla="*/ 0 h 6470420"/>
              <a:gd name="connsiteX34" fmla="*/ 11793325 w 11793325"/>
              <a:gd name="connsiteY34" fmla="*/ 0 h 6470420"/>
              <a:gd name="connsiteX35" fmla="*/ 11793325 w 11793325"/>
              <a:gd name="connsiteY35" fmla="*/ 1419492 h 6470420"/>
              <a:gd name="connsiteX36" fmla="*/ 11693269 w 11793325"/>
              <a:gd name="connsiteY36" fmla="*/ 1521209 h 6470420"/>
              <a:gd name="connsiteX37" fmla="*/ 9353064 w 11793325"/>
              <a:gd name="connsiteY37" fmla="*/ 1521209 h 6470420"/>
              <a:gd name="connsiteX38" fmla="*/ 9353064 w 11793325"/>
              <a:gd name="connsiteY38" fmla="*/ 1091364 h 6470420"/>
              <a:gd name="connsiteX39" fmla="*/ 9253516 w 11793325"/>
              <a:gd name="connsiteY39" fmla="*/ 994643 h 6470420"/>
              <a:gd name="connsiteX40" fmla="*/ 9163035 w 11793325"/>
              <a:gd name="connsiteY40" fmla="*/ 1093862 h 6470420"/>
              <a:gd name="connsiteX41" fmla="*/ 9163035 w 11793325"/>
              <a:gd name="connsiteY41" fmla="*/ 2266190 h 6470420"/>
              <a:gd name="connsiteX42" fmla="*/ 9262583 w 11793325"/>
              <a:gd name="connsiteY42" fmla="*/ 2362911 h 6470420"/>
              <a:gd name="connsiteX43" fmla="*/ 9353064 w 11793325"/>
              <a:gd name="connsiteY43" fmla="*/ 2263693 h 6470420"/>
              <a:gd name="connsiteX44" fmla="*/ 9353064 w 11793325"/>
              <a:gd name="connsiteY44" fmla="*/ 2169730 h 6470420"/>
              <a:gd name="connsiteX45" fmla="*/ 9257891 w 11793325"/>
              <a:gd name="connsiteY45" fmla="*/ 2169730 h 6470420"/>
              <a:gd name="connsiteX46" fmla="*/ 9257891 w 11793325"/>
              <a:gd name="connsiteY46" fmla="*/ 1582434 h 6470420"/>
              <a:gd name="connsiteX47" fmla="*/ 11693269 w 11793325"/>
              <a:gd name="connsiteY47" fmla="*/ 1582434 h 6470420"/>
              <a:gd name="connsiteX48" fmla="*/ 11793325 w 11793325"/>
              <a:gd name="connsiteY48" fmla="*/ 1684151 h 6470420"/>
              <a:gd name="connsiteX49" fmla="*/ 11793325 w 11793325"/>
              <a:gd name="connsiteY49" fmla="*/ 6470420 h 6470420"/>
              <a:gd name="connsiteX50" fmla="*/ 6113197 w 11793325"/>
              <a:gd name="connsiteY50" fmla="*/ 6470420 h 6470420"/>
              <a:gd name="connsiteX51" fmla="*/ 6013162 w 11793325"/>
              <a:gd name="connsiteY51" fmla="*/ 6368716 h 6470420"/>
              <a:gd name="connsiteX52" fmla="*/ 6013162 w 11793325"/>
              <a:gd name="connsiteY52" fmla="*/ 101713 h 6470420"/>
              <a:gd name="connsiteX53" fmla="*/ 6113197 w 11793325"/>
              <a:gd name="connsiteY53" fmla="*/ 0 h 6470420"/>
              <a:gd name="connsiteX54" fmla="*/ 5205166 w 11793325"/>
              <a:gd name="connsiteY54" fmla="*/ 0 h 6470420"/>
              <a:gd name="connsiteX55" fmla="*/ 5205415 w 11793325"/>
              <a:gd name="connsiteY55" fmla="*/ 0 h 6470420"/>
              <a:gd name="connsiteX56" fmla="*/ 5953616 w 11793325"/>
              <a:gd name="connsiteY56" fmla="*/ 760731 h 6470420"/>
              <a:gd name="connsiteX57" fmla="*/ 5953616 w 11793325"/>
              <a:gd name="connsiteY57" fmla="*/ 760978 h 6470420"/>
              <a:gd name="connsiteX58" fmla="*/ 5205415 w 11793325"/>
              <a:gd name="connsiteY58" fmla="*/ 1521710 h 6470420"/>
              <a:gd name="connsiteX59" fmla="*/ 5205166 w 11793325"/>
              <a:gd name="connsiteY59" fmla="*/ 1521710 h 6470420"/>
              <a:gd name="connsiteX60" fmla="*/ 4456965 w 11793325"/>
              <a:gd name="connsiteY60" fmla="*/ 760978 h 6470420"/>
              <a:gd name="connsiteX61" fmla="*/ 4456965 w 11793325"/>
              <a:gd name="connsiteY61" fmla="*/ 760731 h 6470420"/>
              <a:gd name="connsiteX62" fmla="*/ 5205166 w 11793325"/>
              <a:gd name="connsiteY62" fmla="*/ 0 h 647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93325" h="6470420">
                <a:moveTo>
                  <a:pt x="2058291" y="5708685"/>
                </a:moveTo>
                <a:lnTo>
                  <a:pt x="2058291" y="5902114"/>
                </a:lnTo>
                <a:lnTo>
                  <a:pt x="2357183" y="5902114"/>
                </a:lnTo>
                <a:cubicBezTo>
                  <a:pt x="2409786" y="5902114"/>
                  <a:pt x="2452305" y="5858882"/>
                  <a:pt x="2452305" y="5805400"/>
                </a:cubicBezTo>
                <a:cubicBezTo>
                  <a:pt x="2452305" y="5751917"/>
                  <a:pt x="2409538" y="5708685"/>
                  <a:pt x="2357183" y="5708685"/>
                </a:cubicBezTo>
                <a:close/>
                <a:moveTo>
                  <a:pt x="2058291" y="4533853"/>
                </a:moveTo>
                <a:lnTo>
                  <a:pt x="2058291" y="4727281"/>
                </a:lnTo>
                <a:lnTo>
                  <a:pt x="2357183" y="4727281"/>
                </a:lnTo>
                <a:cubicBezTo>
                  <a:pt x="2409786" y="4727281"/>
                  <a:pt x="2452305" y="4683797"/>
                  <a:pt x="2452305" y="4630567"/>
                </a:cubicBezTo>
                <a:cubicBezTo>
                  <a:pt x="2452305" y="4577089"/>
                  <a:pt x="2409538" y="4533853"/>
                  <a:pt x="2357183" y="4533853"/>
                </a:cubicBezTo>
                <a:close/>
                <a:moveTo>
                  <a:pt x="0" y="3941567"/>
                </a:moveTo>
                <a:lnTo>
                  <a:pt x="4297002" y="3941567"/>
                </a:lnTo>
                <a:cubicBezTo>
                  <a:pt x="4352306" y="3941567"/>
                  <a:pt x="4397046" y="3987047"/>
                  <a:pt x="4397046" y="4043277"/>
                </a:cubicBezTo>
                <a:lnTo>
                  <a:pt x="4397046" y="4958949"/>
                </a:lnTo>
                <a:cubicBezTo>
                  <a:pt x="4397046" y="5015178"/>
                  <a:pt x="4352306" y="5060665"/>
                  <a:pt x="4297002" y="5060665"/>
                </a:cubicBezTo>
                <a:lnTo>
                  <a:pt x="2900881" y="5060665"/>
                </a:lnTo>
                <a:lnTo>
                  <a:pt x="2900881" y="5060411"/>
                </a:lnTo>
                <a:cubicBezTo>
                  <a:pt x="2884414" y="5060411"/>
                  <a:pt x="2870896" y="5074159"/>
                  <a:pt x="2870896" y="5090904"/>
                </a:cubicBezTo>
                <a:cubicBezTo>
                  <a:pt x="2870896" y="5107649"/>
                  <a:pt x="2884414" y="5121395"/>
                  <a:pt x="2900881" y="5121395"/>
                </a:cubicBezTo>
                <a:lnTo>
                  <a:pt x="4297002" y="5121395"/>
                </a:lnTo>
                <a:cubicBezTo>
                  <a:pt x="4352306" y="5121395"/>
                  <a:pt x="4397046" y="5166877"/>
                  <a:pt x="4397046" y="5223106"/>
                </a:cubicBezTo>
                <a:lnTo>
                  <a:pt x="4397046" y="6368461"/>
                </a:lnTo>
                <a:cubicBezTo>
                  <a:pt x="4397046" y="6424704"/>
                  <a:pt x="4352306" y="6470165"/>
                  <a:pt x="4297002" y="6470165"/>
                </a:cubicBezTo>
                <a:lnTo>
                  <a:pt x="0" y="6470165"/>
                </a:lnTo>
                <a:close/>
                <a:moveTo>
                  <a:pt x="4557007" y="1577957"/>
                </a:moveTo>
                <a:lnTo>
                  <a:pt x="5853582" y="1577957"/>
                </a:lnTo>
                <a:cubicBezTo>
                  <a:pt x="5908827" y="1577957"/>
                  <a:pt x="5953616" y="1623496"/>
                  <a:pt x="5953616" y="1679667"/>
                </a:cubicBezTo>
                <a:lnTo>
                  <a:pt x="5953616" y="6368526"/>
                </a:lnTo>
                <a:cubicBezTo>
                  <a:pt x="5953616" y="6424704"/>
                  <a:pt x="5908827" y="6470229"/>
                  <a:pt x="5853582" y="6470229"/>
                </a:cubicBezTo>
                <a:lnTo>
                  <a:pt x="4557007" y="6470229"/>
                </a:lnTo>
                <a:cubicBezTo>
                  <a:pt x="4501754" y="6470229"/>
                  <a:pt x="4456965" y="6424704"/>
                  <a:pt x="4456965" y="6368526"/>
                </a:cubicBezTo>
                <a:lnTo>
                  <a:pt x="4456965" y="1679667"/>
                </a:lnTo>
                <a:cubicBezTo>
                  <a:pt x="4456965" y="1623496"/>
                  <a:pt x="4501754" y="1577957"/>
                  <a:pt x="4557007" y="1577957"/>
                </a:cubicBezTo>
                <a:close/>
                <a:moveTo>
                  <a:pt x="6113197" y="0"/>
                </a:moveTo>
                <a:lnTo>
                  <a:pt x="11793325" y="0"/>
                </a:lnTo>
                <a:lnTo>
                  <a:pt x="11793325" y="1419492"/>
                </a:lnTo>
                <a:cubicBezTo>
                  <a:pt x="11793325" y="1475727"/>
                  <a:pt x="11748560" y="1521209"/>
                  <a:pt x="11693269" y="1521209"/>
                </a:cubicBezTo>
                <a:lnTo>
                  <a:pt x="9353064" y="1521209"/>
                </a:lnTo>
                <a:lnTo>
                  <a:pt x="9353064" y="1091364"/>
                </a:lnTo>
                <a:cubicBezTo>
                  <a:pt x="9353064" y="1036384"/>
                  <a:pt x="9308046" y="992145"/>
                  <a:pt x="9253516" y="994643"/>
                </a:cubicBezTo>
                <a:cubicBezTo>
                  <a:pt x="9202347" y="996894"/>
                  <a:pt x="9163035" y="1041628"/>
                  <a:pt x="9163035" y="1093862"/>
                </a:cubicBezTo>
                <a:lnTo>
                  <a:pt x="9163035" y="2266190"/>
                </a:lnTo>
                <a:cubicBezTo>
                  <a:pt x="9163035" y="2321170"/>
                  <a:pt x="9207990" y="2365409"/>
                  <a:pt x="9262583" y="2362911"/>
                </a:cubicBezTo>
                <a:cubicBezTo>
                  <a:pt x="9313689" y="2360661"/>
                  <a:pt x="9353064" y="2315926"/>
                  <a:pt x="9353064" y="2263693"/>
                </a:cubicBezTo>
                <a:lnTo>
                  <a:pt x="9353064" y="2169730"/>
                </a:lnTo>
                <a:lnTo>
                  <a:pt x="9257891" y="2169730"/>
                </a:lnTo>
                <a:lnTo>
                  <a:pt x="9257891" y="1582434"/>
                </a:lnTo>
                <a:lnTo>
                  <a:pt x="11693269" y="1582434"/>
                </a:lnTo>
                <a:cubicBezTo>
                  <a:pt x="11748560" y="1582434"/>
                  <a:pt x="11793325" y="1627922"/>
                  <a:pt x="11793325" y="1684151"/>
                </a:cubicBezTo>
                <a:lnTo>
                  <a:pt x="11793325" y="6470420"/>
                </a:lnTo>
                <a:lnTo>
                  <a:pt x="6113197" y="6470420"/>
                </a:lnTo>
                <a:cubicBezTo>
                  <a:pt x="6057895" y="6470420"/>
                  <a:pt x="6013162" y="6424958"/>
                  <a:pt x="6013162" y="6368716"/>
                </a:cubicBezTo>
                <a:lnTo>
                  <a:pt x="6013162" y="101713"/>
                </a:lnTo>
                <a:cubicBezTo>
                  <a:pt x="6013162" y="45484"/>
                  <a:pt x="6057895" y="0"/>
                  <a:pt x="6113197" y="0"/>
                </a:cubicBezTo>
                <a:close/>
                <a:moveTo>
                  <a:pt x="5205166" y="0"/>
                </a:moveTo>
                <a:lnTo>
                  <a:pt x="5205415" y="0"/>
                </a:lnTo>
                <a:cubicBezTo>
                  <a:pt x="5618635" y="0"/>
                  <a:pt x="5953616" y="340590"/>
                  <a:pt x="5953616" y="760731"/>
                </a:cubicBezTo>
                <a:lnTo>
                  <a:pt x="5953616" y="760978"/>
                </a:lnTo>
                <a:cubicBezTo>
                  <a:pt x="5953616" y="1181115"/>
                  <a:pt x="5618635" y="1521710"/>
                  <a:pt x="5205415" y="1521710"/>
                </a:cubicBezTo>
                <a:lnTo>
                  <a:pt x="5205166" y="1521710"/>
                </a:lnTo>
                <a:cubicBezTo>
                  <a:pt x="4791949" y="1521710"/>
                  <a:pt x="4456965" y="1181115"/>
                  <a:pt x="4456965" y="760978"/>
                </a:cubicBezTo>
                <a:lnTo>
                  <a:pt x="4456965" y="760731"/>
                </a:lnTo>
                <a:cubicBezTo>
                  <a:pt x="4456965" y="340590"/>
                  <a:pt x="4791949" y="0"/>
                  <a:pt x="520516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6300000" tIns="2736000" rIns="23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E4DF078-3DE9-D786-962F-76DA40DF5D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35" y="620713"/>
            <a:ext cx="3888000" cy="3466068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38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hart Placeholder DO">
            <a:extLst>
              <a:ext uri="{FF2B5EF4-FFF2-40B4-BE49-F238E27FC236}">
                <a16:creationId xmlns:a16="http://schemas.microsoft.com/office/drawing/2014/main" id="{360105EB-FCC3-7163-595D-9282CB49A4A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76973" y="6306827"/>
            <a:ext cx="3420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7" name="Chart Placeholder THINGS">
            <a:extLst>
              <a:ext uri="{FF2B5EF4-FFF2-40B4-BE49-F238E27FC236}">
                <a16:creationId xmlns:a16="http://schemas.microsoft.com/office/drawing/2014/main" id="{02ACE52C-47F3-DE99-A92B-D4FB41072D0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11220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8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13E370-74AA-96D1-57D6-1DD112D462C9}"/>
              </a:ext>
            </a:extLst>
          </p:cNvPr>
          <p:cNvSpPr/>
          <p:nvPr userDrawn="1"/>
        </p:nvSpPr>
        <p:spPr>
          <a:xfrm>
            <a:off x="196937" y="193072"/>
            <a:ext cx="11793325" cy="6470420"/>
          </a:xfrm>
          <a:custGeom>
            <a:avLst/>
            <a:gdLst>
              <a:gd name="connsiteX0" fmla="*/ 2058291 w 11793325"/>
              <a:gd name="connsiteY0" fmla="*/ 5708685 h 6470420"/>
              <a:gd name="connsiteX1" fmla="*/ 2058291 w 11793325"/>
              <a:gd name="connsiteY1" fmla="*/ 5902114 h 6470420"/>
              <a:gd name="connsiteX2" fmla="*/ 2357183 w 11793325"/>
              <a:gd name="connsiteY2" fmla="*/ 5902114 h 6470420"/>
              <a:gd name="connsiteX3" fmla="*/ 2452305 w 11793325"/>
              <a:gd name="connsiteY3" fmla="*/ 5805400 h 6470420"/>
              <a:gd name="connsiteX4" fmla="*/ 2357183 w 11793325"/>
              <a:gd name="connsiteY4" fmla="*/ 5708685 h 6470420"/>
              <a:gd name="connsiteX5" fmla="*/ 2058291 w 11793325"/>
              <a:gd name="connsiteY5" fmla="*/ 4533853 h 6470420"/>
              <a:gd name="connsiteX6" fmla="*/ 2058291 w 11793325"/>
              <a:gd name="connsiteY6" fmla="*/ 4727281 h 6470420"/>
              <a:gd name="connsiteX7" fmla="*/ 2357183 w 11793325"/>
              <a:gd name="connsiteY7" fmla="*/ 4727281 h 6470420"/>
              <a:gd name="connsiteX8" fmla="*/ 2452305 w 11793325"/>
              <a:gd name="connsiteY8" fmla="*/ 4630567 h 6470420"/>
              <a:gd name="connsiteX9" fmla="*/ 2357183 w 11793325"/>
              <a:gd name="connsiteY9" fmla="*/ 4533853 h 6470420"/>
              <a:gd name="connsiteX10" fmla="*/ 0 w 11793325"/>
              <a:gd name="connsiteY10" fmla="*/ 3941567 h 6470420"/>
              <a:gd name="connsiteX11" fmla="*/ 4297002 w 11793325"/>
              <a:gd name="connsiteY11" fmla="*/ 3941567 h 6470420"/>
              <a:gd name="connsiteX12" fmla="*/ 4397046 w 11793325"/>
              <a:gd name="connsiteY12" fmla="*/ 4043277 h 6470420"/>
              <a:gd name="connsiteX13" fmla="*/ 4397046 w 11793325"/>
              <a:gd name="connsiteY13" fmla="*/ 4958949 h 6470420"/>
              <a:gd name="connsiteX14" fmla="*/ 4297002 w 11793325"/>
              <a:gd name="connsiteY14" fmla="*/ 5060665 h 6470420"/>
              <a:gd name="connsiteX15" fmla="*/ 2900881 w 11793325"/>
              <a:gd name="connsiteY15" fmla="*/ 5060665 h 6470420"/>
              <a:gd name="connsiteX16" fmla="*/ 2900881 w 11793325"/>
              <a:gd name="connsiteY16" fmla="*/ 5060411 h 6470420"/>
              <a:gd name="connsiteX17" fmla="*/ 2870896 w 11793325"/>
              <a:gd name="connsiteY17" fmla="*/ 5090904 h 6470420"/>
              <a:gd name="connsiteX18" fmla="*/ 2900881 w 11793325"/>
              <a:gd name="connsiteY18" fmla="*/ 5121395 h 6470420"/>
              <a:gd name="connsiteX19" fmla="*/ 4297002 w 11793325"/>
              <a:gd name="connsiteY19" fmla="*/ 5121395 h 6470420"/>
              <a:gd name="connsiteX20" fmla="*/ 4397046 w 11793325"/>
              <a:gd name="connsiteY20" fmla="*/ 5223106 h 6470420"/>
              <a:gd name="connsiteX21" fmla="*/ 4397046 w 11793325"/>
              <a:gd name="connsiteY21" fmla="*/ 6368461 h 6470420"/>
              <a:gd name="connsiteX22" fmla="*/ 4297002 w 11793325"/>
              <a:gd name="connsiteY22" fmla="*/ 6470165 h 6470420"/>
              <a:gd name="connsiteX23" fmla="*/ 0 w 11793325"/>
              <a:gd name="connsiteY23" fmla="*/ 6470165 h 6470420"/>
              <a:gd name="connsiteX24" fmla="*/ 4557007 w 11793325"/>
              <a:gd name="connsiteY24" fmla="*/ 1577957 h 6470420"/>
              <a:gd name="connsiteX25" fmla="*/ 5853582 w 11793325"/>
              <a:gd name="connsiteY25" fmla="*/ 1577957 h 6470420"/>
              <a:gd name="connsiteX26" fmla="*/ 5953616 w 11793325"/>
              <a:gd name="connsiteY26" fmla="*/ 1679667 h 6470420"/>
              <a:gd name="connsiteX27" fmla="*/ 5953616 w 11793325"/>
              <a:gd name="connsiteY27" fmla="*/ 6368526 h 6470420"/>
              <a:gd name="connsiteX28" fmla="*/ 5853582 w 11793325"/>
              <a:gd name="connsiteY28" fmla="*/ 6470229 h 6470420"/>
              <a:gd name="connsiteX29" fmla="*/ 4557007 w 11793325"/>
              <a:gd name="connsiteY29" fmla="*/ 6470229 h 6470420"/>
              <a:gd name="connsiteX30" fmla="*/ 4456965 w 11793325"/>
              <a:gd name="connsiteY30" fmla="*/ 6368526 h 6470420"/>
              <a:gd name="connsiteX31" fmla="*/ 4456965 w 11793325"/>
              <a:gd name="connsiteY31" fmla="*/ 1679667 h 6470420"/>
              <a:gd name="connsiteX32" fmla="*/ 4557007 w 11793325"/>
              <a:gd name="connsiteY32" fmla="*/ 1577957 h 6470420"/>
              <a:gd name="connsiteX33" fmla="*/ 6113197 w 11793325"/>
              <a:gd name="connsiteY33" fmla="*/ 0 h 6470420"/>
              <a:gd name="connsiteX34" fmla="*/ 11793325 w 11793325"/>
              <a:gd name="connsiteY34" fmla="*/ 0 h 6470420"/>
              <a:gd name="connsiteX35" fmla="*/ 11793325 w 11793325"/>
              <a:gd name="connsiteY35" fmla="*/ 1419492 h 6470420"/>
              <a:gd name="connsiteX36" fmla="*/ 11693269 w 11793325"/>
              <a:gd name="connsiteY36" fmla="*/ 1521209 h 6470420"/>
              <a:gd name="connsiteX37" fmla="*/ 9353064 w 11793325"/>
              <a:gd name="connsiteY37" fmla="*/ 1521209 h 6470420"/>
              <a:gd name="connsiteX38" fmla="*/ 9353064 w 11793325"/>
              <a:gd name="connsiteY38" fmla="*/ 1091364 h 6470420"/>
              <a:gd name="connsiteX39" fmla="*/ 9253516 w 11793325"/>
              <a:gd name="connsiteY39" fmla="*/ 994643 h 6470420"/>
              <a:gd name="connsiteX40" fmla="*/ 9163035 w 11793325"/>
              <a:gd name="connsiteY40" fmla="*/ 1093862 h 6470420"/>
              <a:gd name="connsiteX41" fmla="*/ 9163035 w 11793325"/>
              <a:gd name="connsiteY41" fmla="*/ 2266190 h 6470420"/>
              <a:gd name="connsiteX42" fmla="*/ 9262583 w 11793325"/>
              <a:gd name="connsiteY42" fmla="*/ 2362911 h 6470420"/>
              <a:gd name="connsiteX43" fmla="*/ 9353064 w 11793325"/>
              <a:gd name="connsiteY43" fmla="*/ 2263693 h 6470420"/>
              <a:gd name="connsiteX44" fmla="*/ 9353064 w 11793325"/>
              <a:gd name="connsiteY44" fmla="*/ 2169730 h 6470420"/>
              <a:gd name="connsiteX45" fmla="*/ 9257891 w 11793325"/>
              <a:gd name="connsiteY45" fmla="*/ 2169730 h 6470420"/>
              <a:gd name="connsiteX46" fmla="*/ 9257891 w 11793325"/>
              <a:gd name="connsiteY46" fmla="*/ 1582434 h 6470420"/>
              <a:gd name="connsiteX47" fmla="*/ 11693269 w 11793325"/>
              <a:gd name="connsiteY47" fmla="*/ 1582434 h 6470420"/>
              <a:gd name="connsiteX48" fmla="*/ 11793325 w 11793325"/>
              <a:gd name="connsiteY48" fmla="*/ 1684151 h 6470420"/>
              <a:gd name="connsiteX49" fmla="*/ 11793325 w 11793325"/>
              <a:gd name="connsiteY49" fmla="*/ 6470420 h 6470420"/>
              <a:gd name="connsiteX50" fmla="*/ 6113197 w 11793325"/>
              <a:gd name="connsiteY50" fmla="*/ 6470420 h 6470420"/>
              <a:gd name="connsiteX51" fmla="*/ 6013162 w 11793325"/>
              <a:gd name="connsiteY51" fmla="*/ 6368716 h 6470420"/>
              <a:gd name="connsiteX52" fmla="*/ 6013162 w 11793325"/>
              <a:gd name="connsiteY52" fmla="*/ 101713 h 6470420"/>
              <a:gd name="connsiteX53" fmla="*/ 6113197 w 11793325"/>
              <a:gd name="connsiteY53" fmla="*/ 0 h 6470420"/>
              <a:gd name="connsiteX54" fmla="*/ 5205166 w 11793325"/>
              <a:gd name="connsiteY54" fmla="*/ 0 h 6470420"/>
              <a:gd name="connsiteX55" fmla="*/ 5205416 w 11793325"/>
              <a:gd name="connsiteY55" fmla="*/ 0 h 6470420"/>
              <a:gd name="connsiteX56" fmla="*/ 5953616 w 11793325"/>
              <a:gd name="connsiteY56" fmla="*/ 760731 h 6470420"/>
              <a:gd name="connsiteX57" fmla="*/ 5953616 w 11793325"/>
              <a:gd name="connsiteY57" fmla="*/ 760978 h 6470420"/>
              <a:gd name="connsiteX58" fmla="*/ 5205416 w 11793325"/>
              <a:gd name="connsiteY58" fmla="*/ 1521710 h 6470420"/>
              <a:gd name="connsiteX59" fmla="*/ 5205166 w 11793325"/>
              <a:gd name="connsiteY59" fmla="*/ 1521710 h 6470420"/>
              <a:gd name="connsiteX60" fmla="*/ 4456965 w 11793325"/>
              <a:gd name="connsiteY60" fmla="*/ 760978 h 6470420"/>
              <a:gd name="connsiteX61" fmla="*/ 4456965 w 11793325"/>
              <a:gd name="connsiteY61" fmla="*/ 760731 h 6470420"/>
              <a:gd name="connsiteX62" fmla="*/ 5205166 w 11793325"/>
              <a:gd name="connsiteY62" fmla="*/ 0 h 647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93325" h="6470420">
                <a:moveTo>
                  <a:pt x="2058291" y="5708685"/>
                </a:moveTo>
                <a:lnTo>
                  <a:pt x="2058291" y="5902114"/>
                </a:lnTo>
                <a:lnTo>
                  <a:pt x="2357183" y="5902114"/>
                </a:lnTo>
                <a:cubicBezTo>
                  <a:pt x="2409786" y="5902114"/>
                  <a:pt x="2452305" y="5858882"/>
                  <a:pt x="2452305" y="5805400"/>
                </a:cubicBezTo>
                <a:cubicBezTo>
                  <a:pt x="2452305" y="5751917"/>
                  <a:pt x="2409538" y="5708685"/>
                  <a:pt x="2357183" y="5708685"/>
                </a:cubicBezTo>
                <a:close/>
                <a:moveTo>
                  <a:pt x="2058291" y="4533853"/>
                </a:moveTo>
                <a:lnTo>
                  <a:pt x="2058291" y="4727281"/>
                </a:lnTo>
                <a:lnTo>
                  <a:pt x="2357183" y="4727281"/>
                </a:lnTo>
                <a:cubicBezTo>
                  <a:pt x="2409786" y="4727281"/>
                  <a:pt x="2452305" y="4683797"/>
                  <a:pt x="2452305" y="4630567"/>
                </a:cubicBezTo>
                <a:cubicBezTo>
                  <a:pt x="2452305" y="4577089"/>
                  <a:pt x="2409538" y="4533853"/>
                  <a:pt x="2357183" y="4533853"/>
                </a:cubicBezTo>
                <a:close/>
                <a:moveTo>
                  <a:pt x="0" y="3941567"/>
                </a:moveTo>
                <a:lnTo>
                  <a:pt x="4297002" y="3941567"/>
                </a:lnTo>
                <a:cubicBezTo>
                  <a:pt x="4352306" y="3941567"/>
                  <a:pt x="4397046" y="3987047"/>
                  <a:pt x="4397046" y="4043277"/>
                </a:cubicBezTo>
                <a:lnTo>
                  <a:pt x="4397046" y="4958949"/>
                </a:lnTo>
                <a:cubicBezTo>
                  <a:pt x="4397046" y="5015178"/>
                  <a:pt x="4352306" y="5060665"/>
                  <a:pt x="4297002" y="5060665"/>
                </a:cubicBezTo>
                <a:lnTo>
                  <a:pt x="2900881" y="5060665"/>
                </a:lnTo>
                <a:lnTo>
                  <a:pt x="2900881" y="5060411"/>
                </a:lnTo>
                <a:cubicBezTo>
                  <a:pt x="2884414" y="5060411"/>
                  <a:pt x="2870896" y="5074159"/>
                  <a:pt x="2870896" y="5090904"/>
                </a:cubicBezTo>
                <a:cubicBezTo>
                  <a:pt x="2870896" y="5107649"/>
                  <a:pt x="2884414" y="5121395"/>
                  <a:pt x="2900881" y="5121395"/>
                </a:cubicBezTo>
                <a:lnTo>
                  <a:pt x="4297002" y="5121395"/>
                </a:lnTo>
                <a:cubicBezTo>
                  <a:pt x="4352306" y="5121395"/>
                  <a:pt x="4397046" y="5166877"/>
                  <a:pt x="4397046" y="5223106"/>
                </a:cubicBezTo>
                <a:lnTo>
                  <a:pt x="4397046" y="6368461"/>
                </a:lnTo>
                <a:cubicBezTo>
                  <a:pt x="4397046" y="6424704"/>
                  <a:pt x="4352306" y="6470165"/>
                  <a:pt x="4297002" y="6470165"/>
                </a:cubicBezTo>
                <a:lnTo>
                  <a:pt x="0" y="6470165"/>
                </a:lnTo>
                <a:close/>
                <a:moveTo>
                  <a:pt x="4557007" y="1577957"/>
                </a:moveTo>
                <a:lnTo>
                  <a:pt x="5853582" y="1577957"/>
                </a:lnTo>
                <a:cubicBezTo>
                  <a:pt x="5908828" y="1577957"/>
                  <a:pt x="5953616" y="1623496"/>
                  <a:pt x="5953616" y="1679667"/>
                </a:cubicBezTo>
                <a:lnTo>
                  <a:pt x="5953616" y="6368526"/>
                </a:lnTo>
                <a:cubicBezTo>
                  <a:pt x="5953616" y="6424704"/>
                  <a:pt x="5908828" y="6470229"/>
                  <a:pt x="5853582" y="6470229"/>
                </a:cubicBezTo>
                <a:lnTo>
                  <a:pt x="4557007" y="6470229"/>
                </a:lnTo>
                <a:cubicBezTo>
                  <a:pt x="4501754" y="6470229"/>
                  <a:pt x="4456965" y="6424704"/>
                  <a:pt x="4456965" y="6368526"/>
                </a:cubicBezTo>
                <a:lnTo>
                  <a:pt x="4456965" y="1679667"/>
                </a:lnTo>
                <a:cubicBezTo>
                  <a:pt x="4456965" y="1623496"/>
                  <a:pt x="4501754" y="1577957"/>
                  <a:pt x="4557007" y="1577957"/>
                </a:cubicBezTo>
                <a:close/>
                <a:moveTo>
                  <a:pt x="6113197" y="0"/>
                </a:moveTo>
                <a:lnTo>
                  <a:pt x="11793325" y="0"/>
                </a:lnTo>
                <a:lnTo>
                  <a:pt x="11793325" y="1419492"/>
                </a:lnTo>
                <a:cubicBezTo>
                  <a:pt x="11793325" y="1475727"/>
                  <a:pt x="11748560" y="1521209"/>
                  <a:pt x="11693269" y="1521209"/>
                </a:cubicBezTo>
                <a:lnTo>
                  <a:pt x="9353064" y="1521209"/>
                </a:lnTo>
                <a:lnTo>
                  <a:pt x="9353064" y="1091364"/>
                </a:lnTo>
                <a:cubicBezTo>
                  <a:pt x="9353064" y="1036384"/>
                  <a:pt x="9308046" y="992145"/>
                  <a:pt x="9253516" y="994643"/>
                </a:cubicBezTo>
                <a:cubicBezTo>
                  <a:pt x="9202347" y="996894"/>
                  <a:pt x="9163035" y="1041628"/>
                  <a:pt x="9163035" y="1093862"/>
                </a:cubicBezTo>
                <a:lnTo>
                  <a:pt x="9163035" y="2266190"/>
                </a:lnTo>
                <a:cubicBezTo>
                  <a:pt x="9163035" y="2321170"/>
                  <a:pt x="9207990" y="2365409"/>
                  <a:pt x="9262583" y="2362911"/>
                </a:cubicBezTo>
                <a:cubicBezTo>
                  <a:pt x="9313689" y="2360661"/>
                  <a:pt x="9353064" y="2315926"/>
                  <a:pt x="9353064" y="2263693"/>
                </a:cubicBezTo>
                <a:lnTo>
                  <a:pt x="9353064" y="2169730"/>
                </a:lnTo>
                <a:lnTo>
                  <a:pt x="9257891" y="2169730"/>
                </a:lnTo>
                <a:lnTo>
                  <a:pt x="9257891" y="1582434"/>
                </a:lnTo>
                <a:lnTo>
                  <a:pt x="11693269" y="1582434"/>
                </a:lnTo>
                <a:cubicBezTo>
                  <a:pt x="11748560" y="1582434"/>
                  <a:pt x="11793325" y="1627922"/>
                  <a:pt x="11793325" y="1684151"/>
                </a:cubicBezTo>
                <a:lnTo>
                  <a:pt x="11793325" y="6470420"/>
                </a:lnTo>
                <a:lnTo>
                  <a:pt x="6113197" y="6470420"/>
                </a:lnTo>
                <a:cubicBezTo>
                  <a:pt x="6057895" y="6470420"/>
                  <a:pt x="6013162" y="6424958"/>
                  <a:pt x="6013162" y="6368716"/>
                </a:cubicBezTo>
                <a:lnTo>
                  <a:pt x="6013162" y="101713"/>
                </a:lnTo>
                <a:cubicBezTo>
                  <a:pt x="6013162" y="45484"/>
                  <a:pt x="6057895" y="0"/>
                  <a:pt x="6113197" y="0"/>
                </a:cubicBezTo>
                <a:close/>
                <a:moveTo>
                  <a:pt x="5205166" y="0"/>
                </a:moveTo>
                <a:lnTo>
                  <a:pt x="5205416" y="0"/>
                </a:lnTo>
                <a:cubicBezTo>
                  <a:pt x="5618635" y="0"/>
                  <a:pt x="5953616" y="340590"/>
                  <a:pt x="5953616" y="760731"/>
                </a:cubicBezTo>
                <a:lnTo>
                  <a:pt x="5953616" y="760978"/>
                </a:lnTo>
                <a:cubicBezTo>
                  <a:pt x="5953616" y="1181115"/>
                  <a:pt x="5618635" y="1521710"/>
                  <a:pt x="5205416" y="1521710"/>
                </a:cubicBezTo>
                <a:lnTo>
                  <a:pt x="5205166" y="1521710"/>
                </a:lnTo>
                <a:cubicBezTo>
                  <a:pt x="4791949" y="1521710"/>
                  <a:pt x="4456965" y="1181115"/>
                  <a:pt x="4456965" y="760978"/>
                </a:cubicBezTo>
                <a:lnTo>
                  <a:pt x="4456965" y="760731"/>
                </a:lnTo>
                <a:cubicBezTo>
                  <a:pt x="4456965" y="340590"/>
                  <a:pt x="4791949" y="0"/>
                  <a:pt x="5205166" y="0"/>
                </a:cubicBez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E4DF078-3DE9-D786-962F-76DA40DF5D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35" y="620713"/>
            <a:ext cx="3888000" cy="3466068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38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F4309D11-C301-460D-5BE4-DC82872826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000" y="6307200"/>
            <a:ext cx="341379" cy="180000"/>
          </a:xfrm>
          <a:prstGeom prst="rect">
            <a:avLst/>
          </a:prstGeom>
        </p:spPr>
      </p:pic>
      <p:pic>
        <p:nvPicPr>
          <p:cNvPr id="4" name="THINGS">
            <a:extLst>
              <a:ext uri="{FF2B5EF4-FFF2-40B4-BE49-F238E27FC236}">
                <a16:creationId xmlns:a16="http://schemas.microsoft.com/office/drawing/2014/main" id="{EA5C01C5-A827-5E4A-9058-1E01EC65224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6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er 8 White BG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48F8F7D-A9C5-B93C-1407-AD8D4DA29A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6936" y="193072"/>
            <a:ext cx="11793325" cy="6470420"/>
          </a:xfrm>
          <a:custGeom>
            <a:avLst/>
            <a:gdLst>
              <a:gd name="connsiteX0" fmla="*/ 2058291 w 11793325"/>
              <a:gd name="connsiteY0" fmla="*/ 5708685 h 6470420"/>
              <a:gd name="connsiteX1" fmla="*/ 2058291 w 11793325"/>
              <a:gd name="connsiteY1" fmla="*/ 5902114 h 6470420"/>
              <a:gd name="connsiteX2" fmla="*/ 2357183 w 11793325"/>
              <a:gd name="connsiteY2" fmla="*/ 5902114 h 6470420"/>
              <a:gd name="connsiteX3" fmla="*/ 2452305 w 11793325"/>
              <a:gd name="connsiteY3" fmla="*/ 5805400 h 6470420"/>
              <a:gd name="connsiteX4" fmla="*/ 2357183 w 11793325"/>
              <a:gd name="connsiteY4" fmla="*/ 5708685 h 6470420"/>
              <a:gd name="connsiteX5" fmla="*/ 2058291 w 11793325"/>
              <a:gd name="connsiteY5" fmla="*/ 4533853 h 6470420"/>
              <a:gd name="connsiteX6" fmla="*/ 2058291 w 11793325"/>
              <a:gd name="connsiteY6" fmla="*/ 4727281 h 6470420"/>
              <a:gd name="connsiteX7" fmla="*/ 2357183 w 11793325"/>
              <a:gd name="connsiteY7" fmla="*/ 4727281 h 6470420"/>
              <a:gd name="connsiteX8" fmla="*/ 2452305 w 11793325"/>
              <a:gd name="connsiteY8" fmla="*/ 4630567 h 6470420"/>
              <a:gd name="connsiteX9" fmla="*/ 2357183 w 11793325"/>
              <a:gd name="connsiteY9" fmla="*/ 4533853 h 6470420"/>
              <a:gd name="connsiteX10" fmla="*/ 0 w 11793325"/>
              <a:gd name="connsiteY10" fmla="*/ 3941567 h 6470420"/>
              <a:gd name="connsiteX11" fmla="*/ 4297002 w 11793325"/>
              <a:gd name="connsiteY11" fmla="*/ 3941567 h 6470420"/>
              <a:gd name="connsiteX12" fmla="*/ 4397046 w 11793325"/>
              <a:gd name="connsiteY12" fmla="*/ 4043277 h 6470420"/>
              <a:gd name="connsiteX13" fmla="*/ 4397046 w 11793325"/>
              <a:gd name="connsiteY13" fmla="*/ 4958949 h 6470420"/>
              <a:gd name="connsiteX14" fmla="*/ 4297002 w 11793325"/>
              <a:gd name="connsiteY14" fmla="*/ 5060665 h 6470420"/>
              <a:gd name="connsiteX15" fmla="*/ 2900881 w 11793325"/>
              <a:gd name="connsiteY15" fmla="*/ 5060665 h 6470420"/>
              <a:gd name="connsiteX16" fmla="*/ 2900881 w 11793325"/>
              <a:gd name="connsiteY16" fmla="*/ 5060411 h 6470420"/>
              <a:gd name="connsiteX17" fmla="*/ 2870896 w 11793325"/>
              <a:gd name="connsiteY17" fmla="*/ 5090904 h 6470420"/>
              <a:gd name="connsiteX18" fmla="*/ 2900881 w 11793325"/>
              <a:gd name="connsiteY18" fmla="*/ 5121395 h 6470420"/>
              <a:gd name="connsiteX19" fmla="*/ 4297002 w 11793325"/>
              <a:gd name="connsiteY19" fmla="*/ 5121395 h 6470420"/>
              <a:gd name="connsiteX20" fmla="*/ 4397046 w 11793325"/>
              <a:gd name="connsiteY20" fmla="*/ 5223106 h 6470420"/>
              <a:gd name="connsiteX21" fmla="*/ 4397046 w 11793325"/>
              <a:gd name="connsiteY21" fmla="*/ 6368461 h 6470420"/>
              <a:gd name="connsiteX22" fmla="*/ 4297002 w 11793325"/>
              <a:gd name="connsiteY22" fmla="*/ 6470165 h 6470420"/>
              <a:gd name="connsiteX23" fmla="*/ 0 w 11793325"/>
              <a:gd name="connsiteY23" fmla="*/ 6470165 h 6470420"/>
              <a:gd name="connsiteX24" fmla="*/ 4557007 w 11793325"/>
              <a:gd name="connsiteY24" fmla="*/ 1577957 h 6470420"/>
              <a:gd name="connsiteX25" fmla="*/ 5853582 w 11793325"/>
              <a:gd name="connsiteY25" fmla="*/ 1577957 h 6470420"/>
              <a:gd name="connsiteX26" fmla="*/ 5953616 w 11793325"/>
              <a:gd name="connsiteY26" fmla="*/ 1679667 h 6470420"/>
              <a:gd name="connsiteX27" fmla="*/ 5953616 w 11793325"/>
              <a:gd name="connsiteY27" fmla="*/ 6368526 h 6470420"/>
              <a:gd name="connsiteX28" fmla="*/ 5853582 w 11793325"/>
              <a:gd name="connsiteY28" fmla="*/ 6470229 h 6470420"/>
              <a:gd name="connsiteX29" fmla="*/ 4557007 w 11793325"/>
              <a:gd name="connsiteY29" fmla="*/ 6470229 h 6470420"/>
              <a:gd name="connsiteX30" fmla="*/ 4456965 w 11793325"/>
              <a:gd name="connsiteY30" fmla="*/ 6368526 h 6470420"/>
              <a:gd name="connsiteX31" fmla="*/ 4456965 w 11793325"/>
              <a:gd name="connsiteY31" fmla="*/ 1679667 h 6470420"/>
              <a:gd name="connsiteX32" fmla="*/ 4557007 w 11793325"/>
              <a:gd name="connsiteY32" fmla="*/ 1577957 h 6470420"/>
              <a:gd name="connsiteX33" fmla="*/ 6113197 w 11793325"/>
              <a:gd name="connsiteY33" fmla="*/ 0 h 6470420"/>
              <a:gd name="connsiteX34" fmla="*/ 11793325 w 11793325"/>
              <a:gd name="connsiteY34" fmla="*/ 0 h 6470420"/>
              <a:gd name="connsiteX35" fmla="*/ 11793325 w 11793325"/>
              <a:gd name="connsiteY35" fmla="*/ 1419492 h 6470420"/>
              <a:gd name="connsiteX36" fmla="*/ 11693269 w 11793325"/>
              <a:gd name="connsiteY36" fmla="*/ 1521209 h 6470420"/>
              <a:gd name="connsiteX37" fmla="*/ 9353064 w 11793325"/>
              <a:gd name="connsiteY37" fmla="*/ 1521209 h 6470420"/>
              <a:gd name="connsiteX38" fmla="*/ 9353064 w 11793325"/>
              <a:gd name="connsiteY38" fmla="*/ 1091364 h 6470420"/>
              <a:gd name="connsiteX39" fmla="*/ 9253516 w 11793325"/>
              <a:gd name="connsiteY39" fmla="*/ 994643 h 6470420"/>
              <a:gd name="connsiteX40" fmla="*/ 9163035 w 11793325"/>
              <a:gd name="connsiteY40" fmla="*/ 1093862 h 6470420"/>
              <a:gd name="connsiteX41" fmla="*/ 9163035 w 11793325"/>
              <a:gd name="connsiteY41" fmla="*/ 2266190 h 6470420"/>
              <a:gd name="connsiteX42" fmla="*/ 9262583 w 11793325"/>
              <a:gd name="connsiteY42" fmla="*/ 2362911 h 6470420"/>
              <a:gd name="connsiteX43" fmla="*/ 9353064 w 11793325"/>
              <a:gd name="connsiteY43" fmla="*/ 2263693 h 6470420"/>
              <a:gd name="connsiteX44" fmla="*/ 9353064 w 11793325"/>
              <a:gd name="connsiteY44" fmla="*/ 2169730 h 6470420"/>
              <a:gd name="connsiteX45" fmla="*/ 9257891 w 11793325"/>
              <a:gd name="connsiteY45" fmla="*/ 2169730 h 6470420"/>
              <a:gd name="connsiteX46" fmla="*/ 9257891 w 11793325"/>
              <a:gd name="connsiteY46" fmla="*/ 1582434 h 6470420"/>
              <a:gd name="connsiteX47" fmla="*/ 11693269 w 11793325"/>
              <a:gd name="connsiteY47" fmla="*/ 1582434 h 6470420"/>
              <a:gd name="connsiteX48" fmla="*/ 11793325 w 11793325"/>
              <a:gd name="connsiteY48" fmla="*/ 1684151 h 6470420"/>
              <a:gd name="connsiteX49" fmla="*/ 11793325 w 11793325"/>
              <a:gd name="connsiteY49" fmla="*/ 6470420 h 6470420"/>
              <a:gd name="connsiteX50" fmla="*/ 6113197 w 11793325"/>
              <a:gd name="connsiteY50" fmla="*/ 6470420 h 6470420"/>
              <a:gd name="connsiteX51" fmla="*/ 6013162 w 11793325"/>
              <a:gd name="connsiteY51" fmla="*/ 6368716 h 6470420"/>
              <a:gd name="connsiteX52" fmla="*/ 6013162 w 11793325"/>
              <a:gd name="connsiteY52" fmla="*/ 101713 h 6470420"/>
              <a:gd name="connsiteX53" fmla="*/ 6113197 w 11793325"/>
              <a:gd name="connsiteY53" fmla="*/ 0 h 6470420"/>
              <a:gd name="connsiteX54" fmla="*/ 5205166 w 11793325"/>
              <a:gd name="connsiteY54" fmla="*/ 0 h 6470420"/>
              <a:gd name="connsiteX55" fmla="*/ 5205415 w 11793325"/>
              <a:gd name="connsiteY55" fmla="*/ 0 h 6470420"/>
              <a:gd name="connsiteX56" fmla="*/ 5953616 w 11793325"/>
              <a:gd name="connsiteY56" fmla="*/ 760731 h 6470420"/>
              <a:gd name="connsiteX57" fmla="*/ 5953616 w 11793325"/>
              <a:gd name="connsiteY57" fmla="*/ 760978 h 6470420"/>
              <a:gd name="connsiteX58" fmla="*/ 5205415 w 11793325"/>
              <a:gd name="connsiteY58" fmla="*/ 1521710 h 6470420"/>
              <a:gd name="connsiteX59" fmla="*/ 5205166 w 11793325"/>
              <a:gd name="connsiteY59" fmla="*/ 1521710 h 6470420"/>
              <a:gd name="connsiteX60" fmla="*/ 4456965 w 11793325"/>
              <a:gd name="connsiteY60" fmla="*/ 760978 h 6470420"/>
              <a:gd name="connsiteX61" fmla="*/ 4456965 w 11793325"/>
              <a:gd name="connsiteY61" fmla="*/ 760731 h 6470420"/>
              <a:gd name="connsiteX62" fmla="*/ 5205166 w 11793325"/>
              <a:gd name="connsiteY62" fmla="*/ 0 h 647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93325" h="6470420">
                <a:moveTo>
                  <a:pt x="2058291" y="5708685"/>
                </a:moveTo>
                <a:lnTo>
                  <a:pt x="2058291" y="5902114"/>
                </a:lnTo>
                <a:lnTo>
                  <a:pt x="2357183" y="5902114"/>
                </a:lnTo>
                <a:cubicBezTo>
                  <a:pt x="2409786" y="5902114"/>
                  <a:pt x="2452305" y="5858882"/>
                  <a:pt x="2452305" y="5805400"/>
                </a:cubicBezTo>
                <a:cubicBezTo>
                  <a:pt x="2452305" y="5751917"/>
                  <a:pt x="2409538" y="5708685"/>
                  <a:pt x="2357183" y="5708685"/>
                </a:cubicBezTo>
                <a:close/>
                <a:moveTo>
                  <a:pt x="2058291" y="4533853"/>
                </a:moveTo>
                <a:lnTo>
                  <a:pt x="2058291" y="4727281"/>
                </a:lnTo>
                <a:lnTo>
                  <a:pt x="2357183" y="4727281"/>
                </a:lnTo>
                <a:cubicBezTo>
                  <a:pt x="2409786" y="4727281"/>
                  <a:pt x="2452305" y="4683797"/>
                  <a:pt x="2452305" y="4630567"/>
                </a:cubicBezTo>
                <a:cubicBezTo>
                  <a:pt x="2452305" y="4577089"/>
                  <a:pt x="2409538" y="4533853"/>
                  <a:pt x="2357183" y="4533853"/>
                </a:cubicBezTo>
                <a:close/>
                <a:moveTo>
                  <a:pt x="0" y="3941567"/>
                </a:moveTo>
                <a:lnTo>
                  <a:pt x="4297002" y="3941567"/>
                </a:lnTo>
                <a:cubicBezTo>
                  <a:pt x="4352306" y="3941567"/>
                  <a:pt x="4397046" y="3987047"/>
                  <a:pt x="4397046" y="4043277"/>
                </a:cubicBezTo>
                <a:lnTo>
                  <a:pt x="4397046" y="4958949"/>
                </a:lnTo>
                <a:cubicBezTo>
                  <a:pt x="4397046" y="5015178"/>
                  <a:pt x="4352306" y="5060665"/>
                  <a:pt x="4297002" y="5060665"/>
                </a:cubicBezTo>
                <a:lnTo>
                  <a:pt x="2900881" y="5060665"/>
                </a:lnTo>
                <a:lnTo>
                  <a:pt x="2900881" y="5060411"/>
                </a:lnTo>
                <a:cubicBezTo>
                  <a:pt x="2884414" y="5060411"/>
                  <a:pt x="2870896" y="5074159"/>
                  <a:pt x="2870896" y="5090904"/>
                </a:cubicBezTo>
                <a:cubicBezTo>
                  <a:pt x="2870896" y="5107649"/>
                  <a:pt x="2884414" y="5121395"/>
                  <a:pt x="2900881" y="5121395"/>
                </a:cubicBezTo>
                <a:lnTo>
                  <a:pt x="4297002" y="5121395"/>
                </a:lnTo>
                <a:cubicBezTo>
                  <a:pt x="4352306" y="5121395"/>
                  <a:pt x="4397046" y="5166877"/>
                  <a:pt x="4397046" y="5223106"/>
                </a:cubicBezTo>
                <a:lnTo>
                  <a:pt x="4397046" y="6368461"/>
                </a:lnTo>
                <a:cubicBezTo>
                  <a:pt x="4397046" y="6424704"/>
                  <a:pt x="4352306" y="6470165"/>
                  <a:pt x="4297002" y="6470165"/>
                </a:cubicBezTo>
                <a:lnTo>
                  <a:pt x="0" y="6470165"/>
                </a:lnTo>
                <a:close/>
                <a:moveTo>
                  <a:pt x="4557007" y="1577957"/>
                </a:moveTo>
                <a:lnTo>
                  <a:pt x="5853582" y="1577957"/>
                </a:lnTo>
                <a:cubicBezTo>
                  <a:pt x="5908827" y="1577957"/>
                  <a:pt x="5953616" y="1623496"/>
                  <a:pt x="5953616" y="1679667"/>
                </a:cubicBezTo>
                <a:lnTo>
                  <a:pt x="5953616" y="6368526"/>
                </a:lnTo>
                <a:cubicBezTo>
                  <a:pt x="5953616" y="6424704"/>
                  <a:pt x="5908827" y="6470229"/>
                  <a:pt x="5853582" y="6470229"/>
                </a:cubicBezTo>
                <a:lnTo>
                  <a:pt x="4557007" y="6470229"/>
                </a:lnTo>
                <a:cubicBezTo>
                  <a:pt x="4501754" y="6470229"/>
                  <a:pt x="4456965" y="6424704"/>
                  <a:pt x="4456965" y="6368526"/>
                </a:cubicBezTo>
                <a:lnTo>
                  <a:pt x="4456965" y="1679667"/>
                </a:lnTo>
                <a:cubicBezTo>
                  <a:pt x="4456965" y="1623496"/>
                  <a:pt x="4501754" y="1577957"/>
                  <a:pt x="4557007" y="1577957"/>
                </a:cubicBezTo>
                <a:close/>
                <a:moveTo>
                  <a:pt x="6113197" y="0"/>
                </a:moveTo>
                <a:lnTo>
                  <a:pt x="11793325" y="0"/>
                </a:lnTo>
                <a:lnTo>
                  <a:pt x="11793325" y="1419492"/>
                </a:lnTo>
                <a:cubicBezTo>
                  <a:pt x="11793325" y="1475727"/>
                  <a:pt x="11748560" y="1521209"/>
                  <a:pt x="11693269" y="1521209"/>
                </a:cubicBezTo>
                <a:lnTo>
                  <a:pt x="9353064" y="1521209"/>
                </a:lnTo>
                <a:lnTo>
                  <a:pt x="9353064" y="1091364"/>
                </a:lnTo>
                <a:cubicBezTo>
                  <a:pt x="9353064" y="1036384"/>
                  <a:pt x="9308046" y="992145"/>
                  <a:pt x="9253516" y="994643"/>
                </a:cubicBezTo>
                <a:cubicBezTo>
                  <a:pt x="9202347" y="996894"/>
                  <a:pt x="9163035" y="1041628"/>
                  <a:pt x="9163035" y="1093862"/>
                </a:cubicBezTo>
                <a:lnTo>
                  <a:pt x="9163035" y="2266190"/>
                </a:lnTo>
                <a:cubicBezTo>
                  <a:pt x="9163035" y="2321170"/>
                  <a:pt x="9207990" y="2365409"/>
                  <a:pt x="9262583" y="2362911"/>
                </a:cubicBezTo>
                <a:cubicBezTo>
                  <a:pt x="9313689" y="2360661"/>
                  <a:pt x="9353064" y="2315926"/>
                  <a:pt x="9353064" y="2263693"/>
                </a:cubicBezTo>
                <a:lnTo>
                  <a:pt x="9353064" y="2169730"/>
                </a:lnTo>
                <a:lnTo>
                  <a:pt x="9257891" y="2169730"/>
                </a:lnTo>
                <a:lnTo>
                  <a:pt x="9257891" y="1582434"/>
                </a:lnTo>
                <a:lnTo>
                  <a:pt x="11693269" y="1582434"/>
                </a:lnTo>
                <a:cubicBezTo>
                  <a:pt x="11748560" y="1582434"/>
                  <a:pt x="11793325" y="1627922"/>
                  <a:pt x="11793325" y="1684151"/>
                </a:cubicBezTo>
                <a:lnTo>
                  <a:pt x="11793325" y="6470420"/>
                </a:lnTo>
                <a:lnTo>
                  <a:pt x="6113197" y="6470420"/>
                </a:lnTo>
                <a:cubicBezTo>
                  <a:pt x="6057895" y="6470420"/>
                  <a:pt x="6013162" y="6424958"/>
                  <a:pt x="6013162" y="6368716"/>
                </a:cubicBezTo>
                <a:lnTo>
                  <a:pt x="6013162" y="101713"/>
                </a:lnTo>
                <a:cubicBezTo>
                  <a:pt x="6013162" y="45484"/>
                  <a:pt x="6057895" y="0"/>
                  <a:pt x="6113197" y="0"/>
                </a:cubicBezTo>
                <a:close/>
                <a:moveTo>
                  <a:pt x="5205166" y="0"/>
                </a:moveTo>
                <a:lnTo>
                  <a:pt x="5205415" y="0"/>
                </a:lnTo>
                <a:cubicBezTo>
                  <a:pt x="5618635" y="0"/>
                  <a:pt x="5953616" y="340590"/>
                  <a:pt x="5953616" y="760731"/>
                </a:cubicBezTo>
                <a:lnTo>
                  <a:pt x="5953616" y="760978"/>
                </a:lnTo>
                <a:cubicBezTo>
                  <a:pt x="5953616" y="1181115"/>
                  <a:pt x="5618635" y="1521710"/>
                  <a:pt x="5205415" y="1521710"/>
                </a:cubicBezTo>
                <a:lnTo>
                  <a:pt x="5205166" y="1521710"/>
                </a:lnTo>
                <a:cubicBezTo>
                  <a:pt x="4791949" y="1521710"/>
                  <a:pt x="4456965" y="1181115"/>
                  <a:pt x="4456965" y="760978"/>
                </a:cubicBezTo>
                <a:lnTo>
                  <a:pt x="4456965" y="760731"/>
                </a:lnTo>
                <a:cubicBezTo>
                  <a:pt x="4456965" y="340590"/>
                  <a:pt x="4791949" y="0"/>
                  <a:pt x="520516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6300000" tIns="2736000" rIns="23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E4DF078-3DE9-D786-962F-76DA40DF5D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35" y="620713"/>
            <a:ext cx="3888000" cy="3466068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38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hart Placeholder DO">
            <a:extLst>
              <a:ext uri="{FF2B5EF4-FFF2-40B4-BE49-F238E27FC236}">
                <a16:creationId xmlns:a16="http://schemas.microsoft.com/office/drawing/2014/main" id="{360105EB-FCC3-7163-595D-9282CB49A4A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76973" y="6306827"/>
            <a:ext cx="3420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7" name="Chart Placeholder THINGS">
            <a:extLst>
              <a:ext uri="{FF2B5EF4-FFF2-40B4-BE49-F238E27FC236}">
                <a16:creationId xmlns:a16="http://schemas.microsoft.com/office/drawing/2014/main" id="{02ACE52C-47F3-DE99-A92B-D4FB41072D0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1301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8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13E370-74AA-96D1-57D6-1DD112D462C9}"/>
              </a:ext>
            </a:extLst>
          </p:cNvPr>
          <p:cNvSpPr/>
          <p:nvPr userDrawn="1"/>
        </p:nvSpPr>
        <p:spPr>
          <a:xfrm>
            <a:off x="196937" y="193072"/>
            <a:ext cx="11793325" cy="6470420"/>
          </a:xfrm>
          <a:custGeom>
            <a:avLst/>
            <a:gdLst>
              <a:gd name="connsiteX0" fmla="*/ 2058291 w 11793325"/>
              <a:gd name="connsiteY0" fmla="*/ 5708685 h 6470420"/>
              <a:gd name="connsiteX1" fmla="*/ 2058291 w 11793325"/>
              <a:gd name="connsiteY1" fmla="*/ 5902114 h 6470420"/>
              <a:gd name="connsiteX2" fmla="*/ 2357183 w 11793325"/>
              <a:gd name="connsiteY2" fmla="*/ 5902114 h 6470420"/>
              <a:gd name="connsiteX3" fmla="*/ 2452305 w 11793325"/>
              <a:gd name="connsiteY3" fmla="*/ 5805400 h 6470420"/>
              <a:gd name="connsiteX4" fmla="*/ 2357183 w 11793325"/>
              <a:gd name="connsiteY4" fmla="*/ 5708685 h 6470420"/>
              <a:gd name="connsiteX5" fmla="*/ 2058291 w 11793325"/>
              <a:gd name="connsiteY5" fmla="*/ 4533853 h 6470420"/>
              <a:gd name="connsiteX6" fmla="*/ 2058291 w 11793325"/>
              <a:gd name="connsiteY6" fmla="*/ 4727281 h 6470420"/>
              <a:gd name="connsiteX7" fmla="*/ 2357183 w 11793325"/>
              <a:gd name="connsiteY7" fmla="*/ 4727281 h 6470420"/>
              <a:gd name="connsiteX8" fmla="*/ 2452305 w 11793325"/>
              <a:gd name="connsiteY8" fmla="*/ 4630567 h 6470420"/>
              <a:gd name="connsiteX9" fmla="*/ 2357183 w 11793325"/>
              <a:gd name="connsiteY9" fmla="*/ 4533853 h 6470420"/>
              <a:gd name="connsiteX10" fmla="*/ 0 w 11793325"/>
              <a:gd name="connsiteY10" fmla="*/ 3941567 h 6470420"/>
              <a:gd name="connsiteX11" fmla="*/ 4297002 w 11793325"/>
              <a:gd name="connsiteY11" fmla="*/ 3941567 h 6470420"/>
              <a:gd name="connsiteX12" fmla="*/ 4397046 w 11793325"/>
              <a:gd name="connsiteY12" fmla="*/ 4043277 h 6470420"/>
              <a:gd name="connsiteX13" fmla="*/ 4397046 w 11793325"/>
              <a:gd name="connsiteY13" fmla="*/ 4958949 h 6470420"/>
              <a:gd name="connsiteX14" fmla="*/ 4297002 w 11793325"/>
              <a:gd name="connsiteY14" fmla="*/ 5060665 h 6470420"/>
              <a:gd name="connsiteX15" fmla="*/ 2900881 w 11793325"/>
              <a:gd name="connsiteY15" fmla="*/ 5060665 h 6470420"/>
              <a:gd name="connsiteX16" fmla="*/ 2900881 w 11793325"/>
              <a:gd name="connsiteY16" fmla="*/ 5060411 h 6470420"/>
              <a:gd name="connsiteX17" fmla="*/ 2870896 w 11793325"/>
              <a:gd name="connsiteY17" fmla="*/ 5090904 h 6470420"/>
              <a:gd name="connsiteX18" fmla="*/ 2900881 w 11793325"/>
              <a:gd name="connsiteY18" fmla="*/ 5121395 h 6470420"/>
              <a:gd name="connsiteX19" fmla="*/ 4297002 w 11793325"/>
              <a:gd name="connsiteY19" fmla="*/ 5121395 h 6470420"/>
              <a:gd name="connsiteX20" fmla="*/ 4397046 w 11793325"/>
              <a:gd name="connsiteY20" fmla="*/ 5223106 h 6470420"/>
              <a:gd name="connsiteX21" fmla="*/ 4397046 w 11793325"/>
              <a:gd name="connsiteY21" fmla="*/ 6368461 h 6470420"/>
              <a:gd name="connsiteX22" fmla="*/ 4297002 w 11793325"/>
              <a:gd name="connsiteY22" fmla="*/ 6470165 h 6470420"/>
              <a:gd name="connsiteX23" fmla="*/ 0 w 11793325"/>
              <a:gd name="connsiteY23" fmla="*/ 6470165 h 6470420"/>
              <a:gd name="connsiteX24" fmla="*/ 4557007 w 11793325"/>
              <a:gd name="connsiteY24" fmla="*/ 1577957 h 6470420"/>
              <a:gd name="connsiteX25" fmla="*/ 5853582 w 11793325"/>
              <a:gd name="connsiteY25" fmla="*/ 1577957 h 6470420"/>
              <a:gd name="connsiteX26" fmla="*/ 5953616 w 11793325"/>
              <a:gd name="connsiteY26" fmla="*/ 1679667 h 6470420"/>
              <a:gd name="connsiteX27" fmla="*/ 5953616 w 11793325"/>
              <a:gd name="connsiteY27" fmla="*/ 6368526 h 6470420"/>
              <a:gd name="connsiteX28" fmla="*/ 5853582 w 11793325"/>
              <a:gd name="connsiteY28" fmla="*/ 6470229 h 6470420"/>
              <a:gd name="connsiteX29" fmla="*/ 4557007 w 11793325"/>
              <a:gd name="connsiteY29" fmla="*/ 6470229 h 6470420"/>
              <a:gd name="connsiteX30" fmla="*/ 4456965 w 11793325"/>
              <a:gd name="connsiteY30" fmla="*/ 6368526 h 6470420"/>
              <a:gd name="connsiteX31" fmla="*/ 4456965 w 11793325"/>
              <a:gd name="connsiteY31" fmla="*/ 1679667 h 6470420"/>
              <a:gd name="connsiteX32" fmla="*/ 4557007 w 11793325"/>
              <a:gd name="connsiteY32" fmla="*/ 1577957 h 6470420"/>
              <a:gd name="connsiteX33" fmla="*/ 6113197 w 11793325"/>
              <a:gd name="connsiteY33" fmla="*/ 0 h 6470420"/>
              <a:gd name="connsiteX34" fmla="*/ 11793325 w 11793325"/>
              <a:gd name="connsiteY34" fmla="*/ 0 h 6470420"/>
              <a:gd name="connsiteX35" fmla="*/ 11793325 w 11793325"/>
              <a:gd name="connsiteY35" fmla="*/ 1419492 h 6470420"/>
              <a:gd name="connsiteX36" fmla="*/ 11693269 w 11793325"/>
              <a:gd name="connsiteY36" fmla="*/ 1521209 h 6470420"/>
              <a:gd name="connsiteX37" fmla="*/ 9353064 w 11793325"/>
              <a:gd name="connsiteY37" fmla="*/ 1521209 h 6470420"/>
              <a:gd name="connsiteX38" fmla="*/ 9353064 w 11793325"/>
              <a:gd name="connsiteY38" fmla="*/ 1091364 h 6470420"/>
              <a:gd name="connsiteX39" fmla="*/ 9253516 w 11793325"/>
              <a:gd name="connsiteY39" fmla="*/ 994643 h 6470420"/>
              <a:gd name="connsiteX40" fmla="*/ 9163035 w 11793325"/>
              <a:gd name="connsiteY40" fmla="*/ 1093862 h 6470420"/>
              <a:gd name="connsiteX41" fmla="*/ 9163035 w 11793325"/>
              <a:gd name="connsiteY41" fmla="*/ 2266190 h 6470420"/>
              <a:gd name="connsiteX42" fmla="*/ 9262583 w 11793325"/>
              <a:gd name="connsiteY42" fmla="*/ 2362911 h 6470420"/>
              <a:gd name="connsiteX43" fmla="*/ 9353064 w 11793325"/>
              <a:gd name="connsiteY43" fmla="*/ 2263693 h 6470420"/>
              <a:gd name="connsiteX44" fmla="*/ 9353064 w 11793325"/>
              <a:gd name="connsiteY44" fmla="*/ 2169730 h 6470420"/>
              <a:gd name="connsiteX45" fmla="*/ 9257891 w 11793325"/>
              <a:gd name="connsiteY45" fmla="*/ 2169730 h 6470420"/>
              <a:gd name="connsiteX46" fmla="*/ 9257891 w 11793325"/>
              <a:gd name="connsiteY46" fmla="*/ 1582434 h 6470420"/>
              <a:gd name="connsiteX47" fmla="*/ 11693269 w 11793325"/>
              <a:gd name="connsiteY47" fmla="*/ 1582434 h 6470420"/>
              <a:gd name="connsiteX48" fmla="*/ 11793325 w 11793325"/>
              <a:gd name="connsiteY48" fmla="*/ 1684151 h 6470420"/>
              <a:gd name="connsiteX49" fmla="*/ 11793325 w 11793325"/>
              <a:gd name="connsiteY49" fmla="*/ 6470420 h 6470420"/>
              <a:gd name="connsiteX50" fmla="*/ 6113197 w 11793325"/>
              <a:gd name="connsiteY50" fmla="*/ 6470420 h 6470420"/>
              <a:gd name="connsiteX51" fmla="*/ 6013162 w 11793325"/>
              <a:gd name="connsiteY51" fmla="*/ 6368716 h 6470420"/>
              <a:gd name="connsiteX52" fmla="*/ 6013162 w 11793325"/>
              <a:gd name="connsiteY52" fmla="*/ 101713 h 6470420"/>
              <a:gd name="connsiteX53" fmla="*/ 6113197 w 11793325"/>
              <a:gd name="connsiteY53" fmla="*/ 0 h 6470420"/>
              <a:gd name="connsiteX54" fmla="*/ 5205166 w 11793325"/>
              <a:gd name="connsiteY54" fmla="*/ 0 h 6470420"/>
              <a:gd name="connsiteX55" fmla="*/ 5205416 w 11793325"/>
              <a:gd name="connsiteY55" fmla="*/ 0 h 6470420"/>
              <a:gd name="connsiteX56" fmla="*/ 5953616 w 11793325"/>
              <a:gd name="connsiteY56" fmla="*/ 760731 h 6470420"/>
              <a:gd name="connsiteX57" fmla="*/ 5953616 w 11793325"/>
              <a:gd name="connsiteY57" fmla="*/ 760978 h 6470420"/>
              <a:gd name="connsiteX58" fmla="*/ 5205416 w 11793325"/>
              <a:gd name="connsiteY58" fmla="*/ 1521710 h 6470420"/>
              <a:gd name="connsiteX59" fmla="*/ 5205166 w 11793325"/>
              <a:gd name="connsiteY59" fmla="*/ 1521710 h 6470420"/>
              <a:gd name="connsiteX60" fmla="*/ 4456965 w 11793325"/>
              <a:gd name="connsiteY60" fmla="*/ 760978 h 6470420"/>
              <a:gd name="connsiteX61" fmla="*/ 4456965 w 11793325"/>
              <a:gd name="connsiteY61" fmla="*/ 760731 h 6470420"/>
              <a:gd name="connsiteX62" fmla="*/ 5205166 w 11793325"/>
              <a:gd name="connsiteY62" fmla="*/ 0 h 647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93325" h="6470420">
                <a:moveTo>
                  <a:pt x="2058291" y="5708685"/>
                </a:moveTo>
                <a:lnTo>
                  <a:pt x="2058291" y="5902114"/>
                </a:lnTo>
                <a:lnTo>
                  <a:pt x="2357183" y="5902114"/>
                </a:lnTo>
                <a:cubicBezTo>
                  <a:pt x="2409786" y="5902114"/>
                  <a:pt x="2452305" y="5858882"/>
                  <a:pt x="2452305" y="5805400"/>
                </a:cubicBezTo>
                <a:cubicBezTo>
                  <a:pt x="2452305" y="5751917"/>
                  <a:pt x="2409538" y="5708685"/>
                  <a:pt x="2357183" y="5708685"/>
                </a:cubicBezTo>
                <a:close/>
                <a:moveTo>
                  <a:pt x="2058291" y="4533853"/>
                </a:moveTo>
                <a:lnTo>
                  <a:pt x="2058291" y="4727281"/>
                </a:lnTo>
                <a:lnTo>
                  <a:pt x="2357183" y="4727281"/>
                </a:lnTo>
                <a:cubicBezTo>
                  <a:pt x="2409786" y="4727281"/>
                  <a:pt x="2452305" y="4683797"/>
                  <a:pt x="2452305" y="4630567"/>
                </a:cubicBezTo>
                <a:cubicBezTo>
                  <a:pt x="2452305" y="4577089"/>
                  <a:pt x="2409538" y="4533853"/>
                  <a:pt x="2357183" y="4533853"/>
                </a:cubicBezTo>
                <a:close/>
                <a:moveTo>
                  <a:pt x="0" y="3941567"/>
                </a:moveTo>
                <a:lnTo>
                  <a:pt x="4297002" y="3941567"/>
                </a:lnTo>
                <a:cubicBezTo>
                  <a:pt x="4352306" y="3941567"/>
                  <a:pt x="4397046" y="3987047"/>
                  <a:pt x="4397046" y="4043277"/>
                </a:cubicBezTo>
                <a:lnTo>
                  <a:pt x="4397046" y="4958949"/>
                </a:lnTo>
                <a:cubicBezTo>
                  <a:pt x="4397046" y="5015178"/>
                  <a:pt x="4352306" y="5060665"/>
                  <a:pt x="4297002" y="5060665"/>
                </a:cubicBezTo>
                <a:lnTo>
                  <a:pt x="2900881" y="5060665"/>
                </a:lnTo>
                <a:lnTo>
                  <a:pt x="2900881" y="5060411"/>
                </a:lnTo>
                <a:cubicBezTo>
                  <a:pt x="2884414" y="5060411"/>
                  <a:pt x="2870896" y="5074159"/>
                  <a:pt x="2870896" y="5090904"/>
                </a:cubicBezTo>
                <a:cubicBezTo>
                  <a:pt x="2870896" y="5107649"/>
                  <a:pt x="2884414" y="5121395"/>
                  <a:pt x="2900881" y="5121395"/>
                </a:cubicBezTo>
                <a:lnTo>
                  <a:pt x="4297002" y="5121395"/>
                </a:lnTo>
                <a:cubicBezTo>
                  <a:pt x="4352306" y="5121395"/>
                  <a:pt x="4397046" y="5166877"/>
                  <a:pt x="4397046" y="5223106"/>
                </a:cubicBezTo>
                <a:lnTo>
                  <a:pt x="4397046" y="6368461"/>
                </a:lnTo>
                <a:cubicBezTo>
                  <a:pt x="4397046" y="6424704"/>
                  <a:pt x="4352306" y="6470165"/>
                  <a:pt x="4297002" y="6470165"/>
                </a:cubicBezTo>
                <a:lnTo>
                  <a:pt x="0" y="6470165"/>
                </a:lnTo>
                <a:close/>
                <a:moveTo>
                  <a:pt x="4557007" y="1577957"/>
                </a:moveTo>
                <a:lnTo>
                  <a:pt x="5853582" y="1577957"/>
                </a:lnTo>
                <a:cubicBezTo>
                  <a:pt x="5908828" y="1577957"/>
                  <a:pt x="5953616" y="1623496"/>
                  <a:pt x="5953616" y="1679667"/>
                </a:cubicBezTo>
                <a:lnTo>
                  <a:pt x="5953616" y="6368526"/>
                </a:lnTo>
                <a:cubicBezTo>
                  <a:pt x="5953616" y="6424704"/>
                  <a:pt x="5908828" y="6470229"/>
                  <a:pt x="5853582" y="6470229"/>
                </a:cubicBezTo>
                <a:lnTo>
                  <a:pt x="4557007" y="6470229"/>
                </a:lnTo>
                <a:cubicBezTo>
                  <a:pt x="4501754" y="6470229"/>
                  <a:pt x="4456965" y="6424704"/>
                  <a:pt x="4456965" y="6368526"/>
                </a:cubicBezTo>
                <a:lnTo>
                  <a:pt x="4456965" y="1679667"/>
                </a:lnTo>
                <a:cubicBezTo>
                  <a:pt x="4456965" y="1623496"/>
                  <a:pt x="4501754" y="1577957"/>
                  <a:pt x="4557007" y="1577957"/>
                </a:cubicBezTo>
                <a:close/>
                <a:moveTo>
                  <a:pt x="6113197" y="0"/>
                </a:moveTo>
                <a:lnTo>
                  <a:pt x="11793325" y="0"/>
                </a:lnTo>
                <a:lnTo>
                  <a:pt x="11793325" y="1419492"/>
                </a:lnTo>
                <a:cubicBezTo>
                  <a:pt x="11793325" y="1475727"/>
                  <a:pt x="11748560" y="1521209"/>
                  <a:pt x="11693269" y="1521209"/>
                </a:cubicBezTo>
                <a:lnTo>
                  <a:pt x="9353064" y="1521209"/>
                </a:lnTo>
                <a:lnTo>
                  <a:pt x="9353064" y="1091364"/>
                </a:lnTo>
                <a:cubicBezTo>
                  <a:pt x="9353064" y="1036384"/>
                  <a:pt x="9308046" y="992145"/>
                  <a:pt x="9253516" y="994643"/>
                </a:cubicBezTo>
                <a:cubicBezTo>
                  <a:pt x="9202347" y="996894"/>
                  <a:pt x="9163035" y="1041628"/>
                  <a:pt x="9163035" y="1093862"/>
                </a:cubicBezTo>
                <a:lnTo>
                  <a:pt x="9163035" y="2266190"/>
                </a:lnTo>
                <a:cubicBezTo>
                  <a:pt x="9163035" y="2321170"/>
                  <a:pt x="9207990" y="2365409"/>
                  <a:pt x="9262583" y="2362911"/>
                </a:cubicBezTo>
                <a:cubicBezTo>
                  <a:pt x="9313689" y="2360661"/>
                  <a:pt x="9353064" y="2315926"/>
                  <a:pt x="9353064" y="2263693"/>
                </a:cubicBezTo>
                <a:lnTo>
                  <a:pt x="9353064" y="2169730"/>
                </a:lnTo>
                <a:lnTo>
                  <a:pt x="9257891" y="2169730"/>
                </a:lnTo>
                <a:lnTo>
                  <a:pt x="9257891" y="1582434"/>
                </a:lnTo>
                <a:lnTo>
                  <a:pt x="11693269" y="1582434"/>
                </a:lnTo>
                <a:cubicBezTo>
                  <a:pt x="11748560" y="1582434"/>
                  <a:pt x="11793325" y="1627922"/>
                  <a:pt x="11793325" y="1684151"/>
                </a:cubicBezTo>
                <a:lnTo>
                  <a:pt x="11793325" y="6470420"/>
                </a:lnTo>
                <a:lnTo>
                  <a:pt x="6113197" y="6470420"/>
                </a:lnTo>
                <a:cubicBezTo>
                  <a:pt x="6057895" y="6470420"/>
                  <a:pt x="6013162" y="6424958"/>
                  <a:pt x="6013162" y="6368716"/>
                </a:cubicBezTo>
                <a:lnTo>
                  <a:pt x="6013162" y="101713"/>
                </a:lnTo>
                <a:cubicBezTo>
                  <a:pt x="6013162" y="45484"/>
                  <a:pt x="6057895" y="0"/>
                  <a:pt x="6113197" y="0"/>
                </a:cubicBezTo>
                <a:close/>
                <a:moveTo>
                  <a:pt x="5205166" y="0"/>
                </a:moveTo>
                <a:lnTo>
                  <a:pt x="5205416" y="0"/>
                </a:lnTo>
                <a:cubicBezTo>
                  <a:pt x="5618635" y="0"/>
                  <a:pt x="5953616" y="340590"/>
                  <a:pt x="5953616" y="760731"/>
                </a:cubicBezTo>
                <a:lnTo>
                  <a:pt x="5953616" y="760978"/>
                </a:lnTo>
                <a:cubicBezTo>
                  <a:pt x="5953616" y="1181115"/>
                  <a:pt x="5618635" y="1521710"/>
                  <a:pt x="5205416" y="1521710"/>
                </a:cubicBezTo>
                <a:lnTo>
                  <a:pt x="5205166" y="1521710"/>
                </a:lnTo>
                <a:cubicBezTo>
                  <a:pt x="4791949" y="1521710"/>
                  <a:pt x="4456965" y="1181115"/>
                  <a:pt x="4456965" y="760978"/>
                </a:cubicBezTo>
                <a:lnTo>
                  <a:pt x="4456965" y="760731"/>
                </a:lnTo>
                <a:cubicBezTo>
                  <a:pt x="4456965" y="340590"/>
                  <a:pt x="4791949" y="0"/>
                  <a:pt x="5205166" y="0"/>
                </a:cubicBez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E4DF078-3DE9-D786-962F-76DA40DF5D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35" y="620713"/>
            <a:ext cx="3888000" cy="3466068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38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F4309D11-C301-460D-5BE4-DC82872826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000" y="6307200"/>
            <a:ext cx="341379" cy="180000"/>
          </a:xfrm>
          <a:prstGeom prst="rect">
            <a:avLst/>
          </a:prstGeom>
        </p:spPr>
      </p:pic>
      <p:pic>
        <p:nvPicPr>
          <p:cNvPr id="4" name="THINGS">
            <a:extLst>
              <a:ext uri="{FF2B5EF4-FFF2-40B4-BE49-F238E27FC236}">
                <a16:creationId xmlns:a16="http://schemas.microsoft.com/office/drawing/2014/main" id="{EA5C01C5-A827-5E4A-9058-1E01EC65224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2997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8 Grey BG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48F8F7D-A9C5-B93C-1407-AD8D4DA29A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6936" y="193072"/>
            <a:ext cx="11793325" cy="6470420"/>
          </a:xfrm>
          <a:custGeom>
            <a:avLst/>
            <a:gdLst>
              <a:gd name="connsiteX0" fmla="*/ 2058291 w 11793325"/>
              <a:gd name="connsiteY0" fmla="*/ 5708685 h 6470420"/>
              <a:gd name="connsiteX1" fmla="*/ 2058291 w 11793325"/>
              <a:gd name="connsiteY1" fmla="*/ 5902114 h 6470420"/>
              <a:gd name="connsiteX2" fmla="*/ 2357183 w 11793325"/>
              <a:gd name="connsiteY2" fmla="*/ 5902114 h 6470420"/>
              <a:gd name="connsiteX3" fmla="*/ 2452305 w 11793325"/>
              <a:gd name="connsiteY3" fmla="*/ 5805400 h 6470420"/>
              <a:gd name="connsiteX4" fmla="*/ 2357183 w 11793325"/>
              <a:gd name="connsiteY4" fmla="*/ 5708685 h 6470420"/>
              <a:gd name="connsiteX5" fmla="*/ 2058291 w 11793325"/>
              <a:gd name="connsiteY5" fmla="*/ 4533853 h 6470420"/>
              <a:gd name="connsiteX6" fmla="*/ 2058291 w 11793325"/>
              <a:gd name="connsiteY6" fmla="*/ 4727281 h 6470420"/>
              <a:gd name="connsiteX7" fmla="*/ 2357183 w 11793325"/>
              <a:gd name="connsiteY7" fmla="*/ 4727281 h 6470420"/>
              <a:gd name="connsiteX8" fmla="*/ 2452305 w 11793325"/>
              <a:gd name="connsiteY8" fmla="*/ 4630567 h 6470420"/>
              <a:gd name="connsiteX9" fmla="*/ 2357183 w 11793325"/>
              <a:gd name="connsiteY9" fmla="*/ 4533853 h 6470420"/>
              <a:gd name="connsiteX10" fmla="*/ 0 w 11793325"/>
              <a:gd name="connsiteY10" fmla="*/ 3941567 h 6470420"/>
              <a:gd name="connsiteX11" fmla="*/ 4297002 w 11793325"/>
              <a:gd name="connsiteY11" fmla="*/ 3941567 h 6470420"/>
              <a:gd name="connsiteX12" fmla="*/ 4397046 w 11793325"/>
              <a:gd name="connsiteY12" fmla="*/ 4043277 h 6470420"/>
              <a:gd name="connsiteX13" fmla="*/ 4397046 w 11793325"/>
              <a:gd name="connsiteY13" fmla="*/ 4958949 h 6470420"/>
              <a:gd name="connsiteX14" fmla="*/ 4297002 w 11793325"/>
              <a:gd name="connsiteY14" fmla="*/ 5060665 h 6470420"/>
              <a:gd name="connsiteX15" fmla="*/ 2900881 w 11793325"/>
              <a:gd name="connsiteY15" fmla="*/ 5060665 h 6470420"/>
              <a:gd name="connsiteX16" fmla="*/ 2900881 w 11793325"/>
              <a:gd name="connsiteY16" fmla="*/ 5060411 h 6470420"/>
              <a:gd name="connsiteX17" fmla="*/ 2870896 w 11793325"/>
              <a:gd name="connsiteY17" fmla="*/ 5090904 h 6470420"/>
              <a:gd name="connsiteX18" fmla="*/ 2900881 w 11793325"/>
              <a:gd name="connsiteY18" fmla="*/ 5121395 h 6470420"/>
              <a:gd name="connsiteX19" fmla="*/ 4297002 w 11793325"/>
              <a:gd name="connsiteY19" fmla="*/ 5121395 h 6470420"/>
              <a:gd name="connsiteX20" fmla="*/ 4397046 w 11793325"/>
              <a:gd name="connsiteY20" fmla="*/ 5223106 h 6470420"/>
              <a:gd name="connsiteX21" fmla="*/ 4397046 w 11793325"/>
              <a:gd name="connsiteY21" fmla="*/ 6368461 h 6470420"/>
              <a:gd name="connsiteX22" fmla="*/ 4297002 w 11793325"/>
              <a:gd name="connsiteY22" fmla="*/ 6470165 h 6470420"/>
              <a:gd name="connsiteX23" fmla="*/ 0 w 11793325"/>
              <a:gd name="connsiteY23" fmla="*/ 6470165 h 6470420"/>
              <a:gd name="connsiteX24" fmla="*/ 4557007 w 11793325"/>
              <a:gd name="connsiteY24" fmla="*/ 1577957 h 6470420"/>
              <a:gd name="connsiteX25" fmla="*/ 5853582 w 11793325"/>
              <a:gd name="connsiteY25" fmla="*/ 1577957 h 6470420"/>
              <a:gd name="connsiteX26" fmla="*/ 5953616 w 11793325"/>
              <a:gd name="connsiteY26" fmla="*/ 1679667 h 6470420"/>
              <a:gd name="connsiteX27" fmla="*/ 5953616 w 11793325"/>
              <a:gd name="connsiteY27" fmla="*/ 6368526 h 6470420"/>
              <a:gd name="connsiteX28" fmla="*/ 5853582 w 11793325"/>
              <a:gd name="connsiteY28" fmla="*/ 6470229 h 6470420"/>
              <a:gd name="connsiteX29" fmla="*/ 4557007 w 11793325"/>
              <a:gd name="connsiteY29" fmla="*/ 6470229 h 6470420"/>
              <a:gd name="connsiteX30" fmla="*/ 4456965 w 11793325"/>
              <a:gd name="connsiteY30" fmla="*/ 6368526 h 6470420"/>
              <a:gd name="connsiteX31" fmla="*/ 4456965 w 11793325"/>
              <a:gd name="connsiteY31" fmla="*/ 1679667 h 6470420"/>
              <a:gd name="connsiteX32" fmla="*/ 4557007 w 11793325"/>
              <a:gd name="connsiteY32" fmla="*/ 1577957 h 6470420"/>
              <a:gd name="connsiteX33" fmla="*/ 6113197 w 11793325"/>
              <a:gd name="connsiteY33" fmla="*/ 0 h 6470420"/>
              <a:gd name="connsiteX34" fmla="*/ 11793325 w 11793325"/>
              <a:gd name="connsiteY34" fmla="*/ 0 h 6470420"/>
              <a:gd name="connsiteX35" fmla="*/ 11793325 w 11793325"/>
              <a:gd name="connsiteY35" fmla="*/ 1419492 h 6470420"/>
              <a:gd name="connsiteX36" fmla="*/ 11693269 w 11793325"/>
              <a:gd name="connsiteY36" fmla="*/ 1521209 h 6470420"/>
              <a:gd name="connsiteX37" fmla="*/ 9353064 w 11793325"/>
              <a:gd name="connsiteY37" fmla="*/ 1521209 h 6470420"/>
              <a:gd name="connsiteX38" fmla="*/ 9353064 w 11793325"/>
              <a:gd name="connsiteY38" fmla="*/ 1091364 h 6470420"/>
              <a:gd name="connsiteX39" fmla="*/ 9253516 w 11793325"/>
              <a:gd name="connsiteY39" fmla="*/ 994643 h 6470420"/>
              <a:gd name="connsiteX40" fmla="*/ 9163035 w 11793325"/>
              <a:gd name="connsiteY40" fmla="*/ 1093862 h 6470420"/>
              <a:gd name="connsiteX41" fmla="*/ 9163035 w 11793325"/>
              <a:gd name="connsiteY41" fmla="*/ 2266190 h 6470420"/>
              <a:gd name="connsiteX42" fmla="*/ 9262583 w 11793325"/>
              <a:gd name="connsiteY42" fmla="*/ 2362911 h 6470420"/>
              <a:gd name="connsiteX43" fmla="*/ 9353064 w 11793325"/>
              <a:gd name="connsiteY43" fmla="*/ 2263693 h 6470420"/>
              <a:gd name="connsiteX44" fmla="*/ 9353064 w 11793325"/>
              <a:gd name="connsiteY44" fmla="*/ 2169730 h 6470420"/>
              <a:gd name="connsiteX45" fmla="*/ 9257891 w 11793325"/>
              <a:gd name="connsiteY45" fmla="*/ 2169730 h 6470420"/>
              <a:gd name="connsiteX46" fmla="*/ 9257891 w 11793325"/>
              <a:gd name="connsiteY46" fmla="*/ 1582434 h 6470420"/>
              <a:gd name="connsiteX47" fmla="*/ 11693269 w 11793325"/>
              <a:gd name="connsiteY47" fmla="*/ 1582434 h 6470420"/>
              <a:gd name="connsiteX48" fmla="*/ 11793325 w 11793325"/>
              <a:gd name="connsiteY48" fmla="*/ 1684151 h 6470420"/>
              <a:gd name="connsiteX49" fmla="*/ 11793325 w 11793325"/>
              <a:gd name="connsiteY49" fmla="*/ 6470420 h 6470420"/>
              <a:gd name="connsiteX50" fmla="*/ 6113197 w 11793325"/>
              <a:gd name="connsiteY50" fmla="*/ 6470420 h 6470420"/>
              <a:gd name="connsiteX51" fmla="*/ 6013162 w 11793325"/>
              <a:gd name="connsiteY51" fmla="*/ 6368716 h 6470420"/>
              <a:gd name="connsiteX52" fmla="*/ 6013162 w 11793325"/>
              <a:gd name="connsiteY52" fmla="*/ 101713 h 6470420"/>
              <a:gd name="connsiteX53" fmla="*/ 6113197 w 11793325"/>
              <a:gd name="connsiteY53" fmla="*/ 0 h 6470420"/>
              <a:gd name="connsiteX54" fmla="*/ 5205166 w 11793325"/>
              <a:gd name="connsiteY54" fmla="*/ 0 h 6470420"/>
              <a:gd name="connsiteX55" fmla="*/ 5205415 w 11793325"/>
              <a:gd name="connsiteY55" fmla="*/ 0 h 6470420"/>
              <a:gd name="connsiteX56" fmla="*/ 5953616 w 11793325"/>
              <a:gd name="connsiteY56" fmla="*/ 760731 h 6470420"/>
              <a:gd name="connsiteX57" fmla="*/ 5953616 w 11793325"/>
              <a:gd name="connsiteY57" fmla="*/ 760978 h 6470420"/>
              <a:gd name="connsiteX58" fmla="*/ 5205415 w 11793325"/>
              <a:gd name="connsiteY58" fmla="*/ 1521710 h 6470420"/>
              <a:gd name="connsiteX59" fmla="*/ 5205166 w 11793325"/>
              <a:gd name="connsiteY59" fmla="*/ 1521710 h 6470420"/>
              <a:gd name="connsiteX60" fmla="*/ 4456965 w 11793325"/>
              <a:gd name="connsiteY60" fmla="*/ 760978 h 6470420"/>
              <a:gd name="connsiteX61" fmla="*/ 4456965 w 11793325"/>
              <a:gd name="connsiteY61" fmla="*/ 760731 h 6470420"/>
              <a:gd name="connsiteX62" fmla="*/ 5205166 w 11793325"/>
              <a:gd name="connsiteY62" fmla="*/ 0 h 647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793325" h="6470420">
                <a:moveTo>
                  <a:pt x="2058291" y="5708685"/>
                </a:moveTo>
                <a:lnTo>
                  <a:pt x="2058291" y="5902114"/>
                </a:lnTo>
                <a:lnTo>
                  <a:pt x="2357183" y="5902114"/>
                </a:lnTo>
                <a:cubicBezTo>
                  <a:pt x="2409786" y="5902114"/>
                  <a:pt x="2452305" y="5858882"/>
                  <a:pt x="2452305" y="5805400"/>
                </a:cubicBezTo>
                <a:cubicBezTo>
                  <a:pt x="2452305" y="5751917"/>
                  <a:pt x="2409538" y="5708685"/>
                  <a:pt x="2357183" y="5708685"/>
                </a:cubicBezTo>
                <a:close/>
                <a:moveTo>
                  <a:pt x="2058291" y="4533853"/>
                </a:moveTo>
                <a:lnTo>
                  <a:pt x="2058291" y="4727281"/>
                </a:lnTo>
                <a:lnTo>
                  <a:pt x="2357183" y="4727281"/>
                </a:lnTo>
                <a:cubicBezTo>
                  <a:pt x="2409786" y="4727281"/>
                  <a:pt x="2452305" y="4683797"/>
                  <a:pt x="2452305" y="4630567"/>
                </a:cubicBezTo>
                <a:cubicBezTo>
                  <a:pt x="2452305" y="4577089"/>
                  <a:pt x="2409538" y="4533853"/>
                  <a:pt x="2357183" y="4533853"/>
                </a:cubicBezTo>
                <a:close/>
                <a:moveTo>
                  <a:pt x="0" y="3941567"/>
                </a:moveTo>
                <a:lnTo>
                  <a:pt x="4297002" y="3941567"/>
                </a:lnTo>
                <a:cubicBezTo>
                  <a:pt x="4352306" y="3941567"/>
                  <a:pt x="4397046" y="3987047"/>
                  <a:pt x="4397046" y="4043277"/>
                </a:cubicBezTo>
                <a:lnTo>
                  <a:pt x="4397046" y="4958949"/>
                </a:lnTo>
                <a:cubicBezTo>
                  <a:pt x="4397046" y="5015178"/>
                  <a:pt x="4352306" y="5060665"/>
                  <a:pt x="4297002" y="5060665"/>
                </a:cubicBezTo>
                <a:lnTo>
                  <a:pt x="2900881" y="5060665"/>
                </a:lnTo>
                <a:lnTo>
                  <a:pt x="2900881" y="5060411"/>
                </a:lnTo>
                <a:cubicBezTo>
                  <a:pt x="2884414" y="5060411"/>
                  <a:pt x="2870896" y="5074159"/>
                  <a:pt x="2870896" y="5090904"/>
                </a:cubicBezTo>
                <a:cubicBezTo>
                  <a:pt x="2870896" y="5107649"/>
                  <a:pt x="2884414" y="5121395"/>
                  <a:pt x="2900881" y="5121395"/>
                </a:cubicBezTo>
                <a:lnTo>
                  <a:pt x="4297002" y="5121395"/>
                </a:lnTo>
                <a:cubicBezTo>
                  <a:pt x="4352306" y="5121395"/>
                  <a:pt x="4397046" y="5166877"/>
                  <a:pt x="4397046" y="5223106"/>
                </a:cubicBezTo>
                <a:lnTo>
                  <a:pt x="4397046" y="6368461"/>
                </a:lnTo>
                <a:cubicBezTo>
                  <a:pt x="4397046" y="6424704"/>
                  <a:pt x="4352306" y="6470165"/>
                  <a:pt x="4297002" y="6470165"/>
                </a:cubicBezTo>
                <a:lnTo>
                  <a:pt x="0" y="6470165"/>
                </a:lnTo>
                <a:close/>
                <a:moveTo>
                  <a:pt x="4557007" y="1577957"/>
                </a:moveTo>
                <a:lnTo>
                  <a:pt x="5853582" y="1577957"/>
                </a:lnTo>
                <a:cubicBezTo>
                  <a:pt x="5908827" y="1577957"/>
                  <a:pt x="5953616" y="1623496"/>
                  <a:pt x="5953616" y="1679667"/>
                </a:cubicBezTo>
                <a:lnTo>
                  <a:pt x="5953616" y="6368526"/>
                </a:lnTo>
                <a:cubicBezTo>
                  <a:pt x="5953616" y="6424704"/>
                  <a:pt x="5908827" y="6470229"/>
                  <a:pt x="5853582" y="6470229"/>
                </a:cubicBezTo>
                <a:lnTo>
                  <a:pt x="4557007" y="6470229"/>
                </a:lnTo>
                <a:cubicBezTo>
                  <a:pt x="4501754" y="6470229"/>
                  <a:pt x="4456965" y="6424704"/>
                  <a:pt x="4456965" y="6368526"/>
                </a:cubicBezTo>
                <a:lnTo>
                  <a:pt x="4456965" y="1679667"/>
                </a:lnTo>
                <a:cubicBezTo>
                  <a:pt x="4456965" y="1623496"/>
                  <a:pt x="4501754" y="1577957"/>
                  <a:pt x="4557007" y="1577957"/>
                </a:cubicBezTo>
                <a:close/>
                <a:moveTo>
                  <a:pt x="6113197" y="0"/>
                </a:moveTo>
                <a:lnTo>
                  <a:pt x="11793325" y="0"/>
                </a:lnTo>
                <a:lnTo>
                  <a:pt x="11793325" y="1419492"/>
                </a:lnTo>
                <a:cubicBezTo>
                  <a:pt x="11793325" y="1475727"/>
                  <a:pt x="11748560" y="1521209"/>
                  <a:pt x="11693269" y="1521209"/>
                </a:cubicBezTo>
                <a:lnTo>
                  <a:pt x="9353064" y="1521209"/>
                </a:lnTo>
                <a:lnTo>
                  <a:pt x="9353064" y="1091364"/>
                </a:lnTo>
                <a:cubicBezTo>
                  <a:pt x="9353064" y="1036384"/>
                  <a:pt x="9308046" y="992145"/>
                  <a:pt x="9253516" y="994643"/>
                </a:cubicBezTo>
                <a:cubicBezTo>
                  <a:pt x="9202347" y="996894"/>
                  <a:pt x="9163035" y="1041628"/>
                  <a:pt x="9163035" y="1093862"/>
                </a:cubicBezTo>
                <a:lnTo>
                  <a:pt x="9163035" y="2266190"/>
                </a:lnTo>
                <a:cubicBezTo>
                  <a:pt x="9163035" y="2321170"/>
                  <a:pt x="9207990" y="2365409"/>
                  <a:pt x="9262583" y="2362911"/>
                </a:cubicBezTo>
                <a:cubicBezTo>
                  <a:pt x="9313689" y="2360661"/>
                  <a:pt x="9353064" y="2315926"/>
                  <a:pt x="9353064" y="2263693"/>
                </a:cubicBezTo>
                <a:lnTo>
                  <a:pt x="9353064" y="2169730"/>
                </a:lnTo>
                <a:lnTo>
                  <a:pt x="9257891" y="2169730"/>
                </a:lnTo>
                <a:lnTo>
                  <a:pt x="9257891" y="1582434"/>
                </a:lnTo>
                <a:lnTo>
                  <a:pt x="11693269" y="1582434"/>
                </a:lnTo>
                <a:cubicBezTo>
                  <a:pt x="11748560" y="1582434"/>
                  <a:pt x="11793325" y="1627922"/>
                  <a:pt x="11793325" y="1684151"/>
                </a:cubicBezTo>
                <a:lnTo>
                  <a:pt x="11793325" y="6470420"/>
                </a:lnTo>
                <a:lnTo>
                  <a:pt x="6113197" y="6470420"/>
                </a:lnTo>
                <a:cubicBezTo>
                  <a:pt x="6057895" y="6470420"/>
                  <a:pt x="6013162" y="6424958"/>
                  <a:pt x="6013162" y="6368716"/>
                </a:cubicBezTo>
                <a:lnTo>
                  <a:pt x="6013162" y="101713"/>
                </a:lnTo>
                <a:cubicBezTo>
                  <a:pt x="6013162" y="45484"/>
                  <a:pt x="6057895" y="0"/>
                  <a:pt x="6113197" y="0"/>
                </a:cubicBezTo>
                <a:close/>
                <a:moveTo>
                  <a:pt x="5205166" y="0"/>
                </a:moveTo>
                <a:lnTo>
                  <a:pt x="5205415" y="0"/>
                </a:lnTo>
                <a:cubicBezTo>
                  <a:pt x="5618635" y="0"/>
                  <a:pt x="5953616" y="340590"/>
                  <a:pt x="5953616" y="760731"/>
                </a:cubicBezTo>
                <a:lnTo>
                  <a:pt x="5953616" y="760978"/>
                </a:lnTo>
                <a:cubicBezTo>
                  <a:pt x="5953616" y="1181115"/>
                  <a:pt x="5618635" y="1521710"/>
                  <a:pt x="5205415" y="1521710"/>
                </a:cubicBezTo>
                <a:lnTo>
                  <a:pt x="5205166" y="1521710"/>
                </a:lnTo>
                <a:cubicBezTo>
                  <a:pt x="4791949" y="1521710"/>
                  <a:pt x="4456965" y="1181115"/>
                  <a:pt x="4456965" y="760978"/>
                </a:cubicBezTo>
                <a:lnTo>
                  <a:pt x="4456965" y="760731"/>
                </a:lnTo>
                <a:cubicBezTo>
                  <a:pt x="4456965" y="340590"/>
                  <a:pt x="4791949" y="0"/>
                  <a:pt x="520516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6300000" tIns="2736000" rIns="230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E4DF078-3DE9-D786-962F-76DA40DF5D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35" y="620713"/>
            <a:ext cx="3888000" cy="3466068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38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hart Placeholder DO">
            <a:extLst>
              <a:ext uri="{FF2B5EF4-FFF2-40B4-BE49-F238E27FC236}">
                <a16:creationId xmlns:a16="http://schemas.microsoft.com/office/drawing/2014/main" id="{360105EB-FCC3-7163-595D-9282CB49A4A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76973" y="6306827"/>
            <a:ext cx="3420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7" name="Chart Placeholder THINGS">
            <a:extLst>
              <a:ext uri="{FF2B5EF4-FFF2-40B4-BE49-F238E27FC236}">
                <a16:creationId xmlns:a16="http://schemas.microsoft.com/office/drawing/2014/main" id="{02ACE52C-47F3-DE99-A92B-D4FB41072D0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805914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9 Blac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EC9305A-EF99-042D-9974-127A1A0CE841}"/>
              </a:ext>
            </a:extLst>
          </p:cNvPr>
          <p:cNvSpPr/>
          <p:nvPr userDrawn="1"/>
        </p:nvSpPr>
        <p:spPr>
          <a:xfrm>
            <a:off x="187193" y="189891"/>
            <a:ext cx="11825843" cy="6491101"/>
          </a:xfrm>
          <a:custGeom>
            <a:avLst/>
            <a:gdLst>
              <a:gd name="connsiteX0" fmla="*/ 1566339 w 11825843"/>
              <a:gd name="connsiteY0" fmla="*/ 2177006 h 6491101"/>
              <a:gd name="connsiteX1" fmla="*/ 1566339 w 11825843"/>
              <a:gd name="connsiteY1" fmla="*/ 2371062 h 6491101"/>
              <a:gd name="connsiteX2" fmla="*/ 1866048 w 11825843"/>
              <a:gd name="connsiteY2" fmla="*/ 2371062 h 6491101"/>
              <a:gd name="connsiteX3" fmla="*/ 1961433 w 11825843"/>
              <a:gd name="connsiteY3" fmla="*/ 2274037 h 6491101"/>
              <a:gd name="connsiteX4" fmla="*/ 1866048 w 11825843"/>
              <a:gd name="connsiteY4" fmla="*/ 2177006 h 6491101"/>
              <a:gd name="connsiteX5" fmla="*/ 3599266 w 11825843"/>
              <a:gd name="connsiteY5" fmla="*/ 1587767 h 6491101"/>
              <a:gd name="connsiteX6" fmla="*/ 4899414 w 11825843"/>
              <a:gd name="connsiteY6" fmla="*/ 1587767 h 6491101"/>
              <a:gd name="connsiteX7" fmla="*/ 4999732 w 11825843"/>
              <a:gd name="connsiteY7" fmla="*/ 1689808 h 6491101"/>
              <a:gd name="connsiteX8" fmla="*/ 4999732 w 11825843"/>
              <a:gd name="connsiteY8" fmla="*/ 6389052 h 6491101"/>
              <a:gd name="connsiteX9" fmla="*/ 4899414 w 11825843"/>
              <a:gd name="connsiteY9" fmla="*/ 6491101 h 6491101"/>
              <a:gd name="connsiteX10" fmla="*/ 3599266 w 11825843"/>
              <a:gd name="connsiteY10" fmla="*/ 6491101 h 6491101"/>
              <a:gd name="connsiteX11" fmla="*/ 3498954 w 11825843"/>
              <a:gd name="connsiteY11" fmla="*/ 6389052 h 6491101"/>
              <a:gd name="connsiteX12" fmla="*/ 3498954 w 11825843"/>
              <a:gd name="connsiteY12" fmla="*/ 1689808 h 6491101"/>
              <a:gd name="connsiteX13" fmla="*/ 3599266 w 11825843"/>
              <a:gd name="connsiteY13" fmla="*/ 1587767 h 6491101"/>
              <a:gd name="connsiteX14" fmla="*/ 1566339 w 11825843"/>
              <a:gd name="connsiteY14" fmla="*/ 998369 h 6491101"/>
              <a:gd name="connsiteX15" fmla="*/ 1566339 w 11825843"/>
              <a:gd name="connsiteY15" fmla="*/ 1192425 h 6491101"/>
              <a:gd name="connsiteX16" fmla="*/ 1866048 w 11825843"/>
              <a:gd name="connsiteY16" fmla="*/ 1192425 h 6491101"/>
              <a:gd name="connsiteX17" fmla="*/ 1961433 w 11825843"/>
              <a:gd name="connsiteY17" fmla="*/ 1095400 h 6491101"/>
              <a:gd name="connsiteX18" fmla="*/ 1866048 w 11825843"/>
              <a:gd name="connsiteY18" fmla="*/ 998369 h 6491101"/>
              <a:gd name="connsiteX19" fmla="*/ 5159950 w 11825843"/>
              <a:gd name="connsiteY19" fmla="*/ 0 h 6491101"/>
              <a:gd name="connsiteX20" fmla="*/ 11825843 w 11825843"/>
              <a:gd name="connsiteY20" fmla="*/ 0 h 6491101"/>
              <a:gd name="connsiteX21" fmla="*/ 11825843 w 11825843"/>
              <a:gd name="connsiteY21" fmla="*/ 1424090 h 6491101"/>
              <a:gd name="connsiteX22" fmla="*/ 11725512 w 11825843"/>
              <a:gd name="connsiteY22" fmla="*/ 1526137 h 6491101"/>
              <a:gd name="connsiteX23" fmla="*/ 8633494 w 11825843"/>
              <a:gd name="connsiteY23" fmla="*/ 1526137 h 6491101"/>
              <a:gd name="connsiteX24" fmla="*/ 8633494 w 11825843"/>
              <a:gd name="connsiteY24" fmla="*/ 1094898 h 6491101"/>
              <a:gd name="connsiteX25" fmla="*/ 8533671 w 11825843"/>
              <a:gd name="connsiteY25" fmla="*/ 997867 h 6491101"/>
              <a:gd name="connsiteX26" fmla="*/ 8443005 w 11825843"/>
              <a:gd name="connsiteY26" fmla="*/ 1097403 h 6491101"/>
              <a:gd name="connsiteX27" fmla="*/ 8443005 w 11825843"/>
              <a:gd name="connsiteY27" fmla="*/ 2273535 h 6491101"/>
              <a:gd name="connsiteX28" fmla="*/ 8542827 w 11825843"/>
              <a:gd name="connsiteY28" fmla="*/ 2370566 h 6491101"/>
              <a:gd name="connsiteX29" fmla="*/ 8633494 w 11825843"/>
              <a:gd name="connsiteY29" fmla="*/ 2271031 h 6491101"/>
              <a:gd name="connsiteX30" fmla="*/ 8633494 w 11825843"/>
              <a:gd name="connsiteY30" fmla="*/ 2176758 h 6491101"/>
              <a:gd name="connsiteX31" fmla="*/ 8538122 w 11825843"/>
              <a:gd name="connsiteY31" fmla="*/ 2176758 h 6491101"/>
              <a:gd name="connsiteX32" fmla="*/ 8538122 w 11825843"/>
              <a:gd name="connsiteY32" fmla="*/ 1587563 h 6491101"/>
              <a:gd name="connsiteX33" fmla="*/ 11725512 w 11825843"/>
              <a:gd name="connsiteY33" fmla="*/ 1587563 h 6491101"/>
              <a:gd name="connsiteX34" fmla="*/ 11825843 w 11825843"/>
              <a:gd name="connsiteY34" fmla="*/ 1689605 h 6491101"/>
              <a:gd name="connsiteX35" fmla="*/ 11825843 w 11825843"/>
              <a:gd name="connsiteY35" fmla="*/ 3430357 h 6491101"/>
              <a:gd name="connsiteX36" fmla="*/ 5159950 w 11825843"/>
              <a:gd name="connsiteY36" fmla="*/ 3430357 h 6491101"/>
              <a:gd name="connsiteX37" fmla="*/ 5059639 w 11825843"/>
              <a:gd name="connsiteY37" fmla="*/ 3328315 h 6491101"/>
              <a:gd name="connsiteX38" fmla="*/ 5059639 w 11825843"/>
              <a:gd name="connsiteY38" fmla="*/ 102043 h 6491101"/>
              <a:gd name="connsiteX39" fmla="*/ 5159950 w 11825843"/>
              <a:gd name="connsiteY39" fmla="*/ 0 h 6491101"/>
              <a:gd name="connsiteX40" fmla="*/ 4249219 w 11825843"/>
              <a:gd name="connsiteY40" fmla="*/ 0 h 6491101"/>
              <a:gd name="connsiteX41" fmla="*/ 4249469 w 11825843"/>
              <a:gd name="connsiteY41" fmla="*/ 0 h 6491101"/>
              <a:gd name="connsiteX42" fmla="*/ 4999732 w 11825843"/>
              <a:gd name="connsiteY42" fmla="*/ 763195 h 6491101"/>
              <a:gd name="connsiteX43" fmla="*/ 4999732 w 11825843"/>
              <a:gd name="connsiteY43" fmla="*/ 763443 h 6491101"/>
              <a:gd name="connsiteX44" fmla="*/ 4249469 w 11825843"/>
              <a:gd name="connsiteY44" fmla="*/ 1526640 h 6491101"/>
              <a:gd name="connsiteX45" fmla="*/ 4249219 w 11825843"/>
              <a:gd name="connsiteY45" fmla="*/ 1526640 h 6491101"/>
              <a:gd name="connsiteX46" fmla="*/ 3498954 w 11825843"/>
              <a:gd name="connsiteY46" fmla="*/ 763443 h 6491101"/>
              <a:gd name="connsiteX47" fmla="*/ 3498954 w 11825843"/>
              <a:gd name="connsiteY47" fmla="*/ 763195 h 6491101"/>
              <a:gd name="connsiteX48" fmla="*/ 4249219 w 11825843"/>
              <a:gd name="connsiteY48" fmla="*/ 0 h 6491101"/>
              <a:gd name="connsiteX49" fmla="*/ 0 w 11825843"/>
              <a:gd name="connsiteY49" fmla="*/ 0 h 6491101"/>
              <a:gd name="connsiteX50" fmla="*/ 3338481 w 11825843"/>
              <a:gd name="connsiteY50" fmla="*/ 0 h 6491101"/>
              <a:gd name="connsiteX51" fmla="*/ 3438793 w 11825843"/>
              <a:gd name="connsiteY51" fmla="*/ 102043 h 6491101"/>
              <a:gd name="connsiteX52" fmla="*/ 3438793 w 11825843"/>
              <a:gd name="connsiteY52" fmla="*/ 1424846 h 6491101"/>
              <a:gd name="connsiteX53" fmla="*/ 3338481 w 11825843"/>
              <a:gd name="connsiteY53" fmla="*/ 1526888 h 6491101"/>
              <a:gd name="connsiteX54" fmla="*/ 2411251 w 11825843"/>
              <a:gd name="connsiteY54" fmla="*/ 1526888 h 6491101"/>
              <a:gd name="connsiteX55" fmla="*/ 2411493 w 11825843"/>
              <a:gd name="connsiteY55" fmla="*/ 1526640 h 6491101"/>
              <a:gd name="connsiteX56" fmla="*/ 2381425 w 11825843"/>
              <a:gd name="connsiteY56" fmla="*/ 1557222 h 6491101"/>
              <a:gd name="connsiteX57" fmla="*/ 2411493 w 11825843"/>
              <a:gd name="connsiteY57" fmla="*/ 1587811 h 6491101"/>
              <a:gd name="connsiteX58" fmla="*/ 3338730 w 11825843"/>
              <a:gd name="connsiteY58" fmla="*/ 1587811 h 6491101"/>
              <a:gd name="connsiteX59" fmla="*/ 3439041 w 11825843"/>
              <a:gd name="connsiteY59" fmla="*/ 1689859 h 6491101"/>
              <a:gd name="connsiteX60" fmla="*/ 3439041 w 11825843"/>
              <a:gd name="connsiteY60" fmla="*/ 6388861 h 6491101"/>
              <a:gd name="connsiteX61" fmla="*/ 3338730 w 11825843"/>
              <a:gd name="connsiteY61" fmla="*/ 6490909 h 6491101"/>
              <a:gd name="connsiteX62" fmla="*/ 0 w 11825843"/>
              <a:gd name="connsiteY62" fmla="*/ 6490909 h 649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25843" h="6491101">
                <a:moveTo>
                  <a:pt x="1566339" y="2177006"/>
                </a:moveTo>
                <a:lnTo>
                  <a:pt x="1566339" y="2371062"/>
                </a:lnTo>
                <a:lnTo>
                  <a:pt x="1866048" y="2371062"/>
                </a:lnTo>
                <a:cubicBezTo>
                  <a:pt x="1918795" y="2371062"/>
                  <a:pt x="1961433" y="2327687"/>
                  <a:pt x="1961433" y="2274037"/>
                </a:cubicBezTo>
                <a:cubicBezTo>
                  <a:pt x="1961433" y="2220381"/>
                  <a:pt x="1918548" y="2177006"/>
                  <a:pt x="1866048" y="2177006"/>
                </a:cubicBezTo>
                <a:close/>
                <a:moveTo>
                  <a:pt x="3599266" y="1587767"/>
                </a:moveTo>
                <a:lnTo>
                  <a:pt x="4899414" y="1587767"/>
                </a:lnTo>
                <a:cubicBezTo>
                  <a:pt x="4954820" y="1587767"/>
                  <a:pt x="4999732" y="1633450"/>
                  <a:pt x="4999732" y="1689808"/>
                </a:cubicBezTo>
                <a:lnTo>
                  <a:pt x="4999732" y="6389052"/>
                </a:lnTo>
                <a:cubicBezTo>
                  <a:pt x="4999732" y="6445449"/>
                  <a:pt x="4954820" y="6491101"/>
                  <a:pt x="4899414" y="6491101"/>
                </a:cubicBezTo>
                <a:lnTo>
                  <a:pt x="3599266" y="6491101"/>
                </a:lnTo>
                <a:cubicBezTo>
                  <a:pt x="3543868" y="6491101"/>
                  <a:pt x="3498954" y="6445449"/>
                  <a:pt x="3498954" y="6389052"/>
                </a:cubicBezTo>
                <a:lnTo>
                  <a:pt x="3498954" y="1689808"/>
                </a:lnTo>
                <a:cubicBezTo>
                  <a:pt x="3498954" y="1633450"/>
                  <a:pt x="3543868" y="1587767"/>
                  <a:pt x="3599266" y="1587767"/>
                </a:cubicBezTo>
                <a:close/>
                <a:moveTo>
                  <a:pt x="1566339" y="998369"/>
                </a:moveTo>
                <a:lnTo>
                  <a:pt x="1566339" y="1192425"/>
                </a:lnTo>
                <a:lnTo>
                  <a:pt x="1866048" y="1192425"/>
                </a:lnTo>
                <a:cubicBezTo>
                  <a:pt x="1918795" y="1192425"/>
                  <a:pt x="1961433" y="1148802"/>
                  <a:pt x="1961433" y="1095400"/>
                </a:cubicBezTo>
                <a:cubicBezTo>
                  <a:pt x="1961433" y="1041744"/>
                  <a:pt x="1918548" y="998369"/>
                  <a:pt x="1866048" y="998369"/>
                </a:cubicBezTo>
                <a:close/>
                <a:moveTo>
                  <a:pt x="5159950" y="0"/>
                </a:moveTo>
                <a:lnTo>
                  <a:pt x="11825843" y="0"/>
                </a:lnTo>
                <a:lnTo>
                  <a:pt x="11825843" y="1424090"/>
                </a:lnTo>
                <a:cubicBezTo>
                  <a:pt x="11825843" y="1480505"/>
                  <a:pt x="11780955" y="1526137"/>
                  <a:pt x="11725512" y="1526137"/>
                </a:cubicBezTo>
                <a:lnTo>
                  <a:pt x="8633494" y="1526137"/>
                </a:lnTo>
                <a:lnTo>
                  <a:pt x="8633494" y="1094898"/>
                </a:lnTo>
                <a:cubicBezTo>
                  <a:pt x="8633494" y="1039741"/>
                  <a:pt x="8588415" y="995361"/>
                  <a:pt x="8533671" y="997867"/>
                </a:cubicBezTo>
                <a:cubicBezTo>
                  <a:pt x="8482425" y="1000124"/>
                  <a:pt x="8443005" y="1045006"/>
                  <a:pt x="8443005" y="1097403"/>
                </a:cubicBezTo>
                <a:lnTo>
                  <a:pt x="8443005" y="2273535"/>
                </a:lnTo>
                <a:cubicBezTo>
                  <a:pt x="8443005" y="2328691"/>
                  <a:pt x="8488084" y="2373071"/>
                  <a:pt x="8542827" y="2370566"/>
                </a:cubicBezTo>
                <a:cubicBezTo>
                  <a:pt x="8594073" y="2368309"/>
                  <a:pt x="8633494" y="2323427"/>
                  <a:pt x="8633494" y="2271031"/>
                </a:cubicBezTo>
                <a:lnTo>
                  <a:pt x="8633494" y="2176758"/>
                </a:lnTo>
                <a:lnTo>
                  <a:pt x="8538122" y="2176758"/>
                </a:lnTo>
                <a:lnTo>
                  <a:pt x="8538122" y="1587563"/>
                </a:lnTo>
                <a:lnTo>
                  <a:pt x="11725512" y="1587563"/>
                </a:lnTo>
                <a:cubicBezTo>
                  <a:pt x="11780955" y="1587563"/>
                  <a:pt x="11825843" y="1633196"/>
                  <a:pt x="11825843" y="1689605"/>
                </a:cubicBezTo>
                <a:lnTo>
                  <a:pt x="11825843" y="3430357"/>
                </a:lnTo>
                <a:lnTo>
                  <a:pt x="5159950" y="3430357"/>
                </a:lnTo>
                <a:cubicBezTo>
                  <a:pt x="5104496" y="3430357"/>
                  <a:pt x="5059639" y="3384725"/>
                  <a:pt x="5059639" y="3328315"/>
                </a:cubicBezTo>
                <a:lnTo>
                  <a:pt x="5059639" y="102043"/>
                </a:lnTo>
                <a:cubicBezTo>
                  <a:pt x="5059639" y="45631"/>
                  <a:pt x="5104496" y="0"/>
                  <a:pt x="5159950" y="0"/>
                </a:cubicBezTo>
                <a:close/>
                <a:moveTo>
                  <a:pt x="4249219" y="0"/>
                </a:moveTo>
                <a:lnTo>
                  <a:pt x="4249469" y="0"/>
                </a:lnTo>
                <a:cubicBezTo>
                  <a:pt x="4663827" y="0"/>
                  <a:pt x="4999732" y="341693"/>
                  <a:pt x="4999732" y="763195"/>
                </a:cubicBezTo>
                <a:lnTo>
                  <a:pt x="4999732" y="763443"/>
                </a:lnTo>
                <a:cubicBezTo>
                  <a:pt x="4999732" y="1184942"/>
                  <a:pt x="4663827" y="1526640"/>
                  <a:pt x="4249469" y="1526640"/>
                </a:cubicBezTo>
                <a:lnTo>
                  <a:pt x="4249219" y="1526640"/>
                </a:lnTo>
                <a:cubicBezTo>
                  <a:pt x="3834862" y="1526640"/>
                  <a:pt x="3498954" y="1184942"/>
                  <a:pt x="3498954" y="763443"/>
                </a:cubicBezTo>
                <a:lnTo>
                  <a:pt x="3498954" y="763195"/>
                </a:lnTo>
                <a:cubicBezTo>
                  <a:pt x="3498954" y="341693"/>
                  <a:pt x="3834862" y="0"/>
                  <a:pt x="4249219" y="0"/>
                </a:cubicBezTo>
                <a:close/>
                <a:moveTo>
                  <a:pt x="0" y="0"/>
                </a:moveTo>
                <a:lnTo>
                  <a:pt x="3338481" y="0"/>
                </a:lnTo>
                <a:cubicBezTo>
                  <a:pt x="3393689" y="0"/>
                  <a:pt x="3438793" y="45882"/>
                  <a:pt x="3438793" y="102043"/>
                </a:cubicBezTo>
                <a:lnTo>
                  <a:pt x="3438793" y="1424846"/>
                </a:lnTo>
                <a:cubicBezTo>
                  <a:pt x="3438793" y="1481255"/>
                  <a:pt x="3393937" y="1526888"/>
                  <a:pt x="3338481" y="1526888"/>
                </a:cubicBezTo>
                <a:lnTo>
                  <a:pt x="2411251" y="1526888"/>
                </a:lnTo>
                <a:lnTo>
                  <a:pt x="2411493" y="1526640"/>
                </a:lnTo>
                <a:cubicBezTo>
                  <a:pt x="2394981" y="1526640"/>
                  <a:pt x="2381425" y="1540424"/>
                  <a:pt x="2381425" y="1557222"/>
                </a:cubicBezTo>
                <a:cubicBezTo>
                  <a:pt x="2381425" y="1574027"/>
                  <a:pt x="2394981" y="1587811"/>
                  <a:pt x="2411493" y="1587811"/>
                </a:cubicBezTo>
                <a:lnTo>
                  <a:pt x="3338730" y="1587811"/>
                </a:lnTo>
                <a:cubicBezTo>
                  <a:pt x="3394185" y="1587811"/>
                  <a:pt x="3439041" y="1633443"/>
                  <a:pt x="3439041" y="1689859"/>
                </a:cubicBezTo>
                <a:lnTo>
                  <a:pt x="3439041" y="6388861"/>
                </a:lnTo>
                <a:cubicBezTo>
                  <a:pt x="3439041" y="6445258"/>
                  <a:pt x="3394185" y="6490909"/>
                  <a:pt x="3338730" y="6490909"/>
                </a:cubicBezTo>
                <a:lnTo>
                  <a:pt x="0" y="6490909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2E8F32B-332C-24CF-8E0A-F575170F24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92000" y="4381500"/>
            <a:ext cx="5760000" cy="24268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76875A44-BE82-C94C-E1C6-18D62E72AF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2437" y="3778117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1EF0135A-84B2-D629-E4EC-8BFE1C9624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000" y="6307200"/>
            <a:ext cx="341379" cy="180000"/>
          </a:xfrm>
          <a:prstGeom prst="rect">
            <a:avLst/>
          </a:prstGeom>
        </p:spPr>
      </p:pic>
      <p:pic>
        <p:nvPicPr>
          <p:cNvPr id="5" name="THINGS">
            <a:extLst>
              <a:ext uri="{FF2B5EF4-FFF2-40B4-BE49-F238E27FC236}">
                <a16:creationId xmlns:a16="http://schemas.microsoft.com/office/drawing/2014/main" id="{C22662C9-CDDC-F9BF-E13E-D9E01A50A9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74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tatement: Small Text - Photo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A6F6A-1C02-30ED-3D5D-FBAB133C7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5500" y="1930400"/>
            <a:ext cx="7988300" cy="3003550"/>
          </a:xfrm>
        </p:spPr>
        <p:txBody>
          <a:bodyPr bIns="216000" anchor="ctr"/>
          <a:lstStyle>
            <a:lvl1pPr algn="ctr">
              <a:lnSpc>
                <a:spcPct val="85000"/>
              </a:lnSpc>
              <a:defRPr sz="3500" cap="none" spc="-30" baseline="0">
                <a:solidFill>
                  <a:schemeClr val="bg1"/>
                </a:solidFill>
                <a:latin typeface="Outfit Medium" pitchFamily="2" charset="0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AU" dirty="0"/>
              <a:t>Insert quote/statement here. Press </a:t>
            </a:r>
            <a:r>
              <a:rPr lang="en-AU" dirty="0" err="1"/>
              <a:t>Shift+Enter</a:t>
            </a:r>
            <a:r>
              <a:rPr lang="en-AU" dirty="0"/>
              <a:t> for a forced line break</a:t>
            </a:r>
          </a:p>
        </p:txBody>
      </p:sp>
      <p:pic>
        <p:nvPicPr>
          <p:cNvPr id="5" name="Clemenger">
            <a:extLst>
              <a:ext uri="{FF2B5EF4-FFF2-40B4-BE49-F238E27FC236}">
                <a16:creationId xmlns:a16="http://schemas.microsoft.com/office/drawing/2014/main" id="{20A55F0F-BE45-65F4-8DA4-633F55554F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652"/>
            <a:ext cx="756000" cy="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9198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9 Black BG +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C62BE79-6C08-F752-4D98-3E1097E5DF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7193" y="189890"/>
            <a:ext cx="11825843" cy="6491101"/>
          </a:xfrm>
          <a:custGeom>
            <a:avLst/>
            <a:gdLst>
              <a:gd name="connsiteX0" fmla="*/ 1566339 w 11825843"/>
              <a:gd name="connsiteY0" fmla="*/ 2177006 h 6491101"/>
              <a:gd name="connsiteX1" fmla="*/ 1566339 w 11825843"/>
              <a:gd name="connsiteY1" fmla="*/ 2371062 h 6491101"/>
              <a:gd name="connsiteX2" fmla="*/ 1866048 w 11825843"/>
              <a:gd name="connsiteY2" fmla="*/ 2371062 h 6491101"/>
              <a:gd name="connsiteX3" fmla="*/ 1961433 w 11825843"/>
              <a:gd name="connsiteY3" fmla="*/ 2274037 h 6491101"/>
              <a:gd name="connsiteX4" fmla="*/ 1866048 w 11825843"/>
              <a:gd name="connsiteY4" fmla="*/ 2177006 h 6491101"/>
              <a:gd name="connsiteX5" fmla="*/ 3599266 w 11825843"/>
              <a:gd name="connsiteY5" fmla="*/ 1587767 h 6491101"/>
              <a:gd name="connsiteX6" fmla="*/ 4899414 w 11825843"/>
              <a:gd name="connsiteY6" fmla="*/ 1587767 h 6491101"/>
              <a:gd name="connsiteX7" fmla="*/ 4999732 w 11825843"/>
              <a:gd name="connsiteY7" fmla="*/ 1689808 h 6491101"/>
              <a:gd name="connsiteX8" fmla="*/ 4999732 w 11825843"/>
              <a:gd name="connsiteY8" fmla="*/ 6389052 h 6491101"/>
              <a:gd name="connsiteX9" fmla="*/ 4899414 w 11825843"/>
              <a:gd name="connsiteY9" fmla="*/ 6491101 h 6491101"/>
              <a:gd name="connsiteX10" fmla="*/ 3599266 w 11825843"/>
              <a:gd name="connsiteY10" fmla="*/ 6491101 h 6491101"/>
              <a:gd name="connsiteX11" fmla="*/ 3498954 w 11825843"/>
              <a:gd name="connsiteY11" fmla="*/ 6389052 h 6491101"/>
              <a:gd name="connsiteX12" fmla="*/ 3498954 w 11825843"/>
              <a:gd name="connsiteY12" fmla="*/ 1689808 h 6491101"/>
              <a:gd name="connsiteX13" fmla="*/ 3599266 w 11825843"/>
              <a:gd name="connsiteY13" fmla="*/ 1587767 h 6491101"/>
              <a:gd name="connsiteX14" fmla="*/ 1566339 w 11825843"/>
              <a:gd name="connsiteY14" fmla="*/ 998369 h 6491101"/>
              <a:gd name="connsiteX15" fmla="*/ 1566339 w 11825843"/>
              <a:gd name="connsiteY15" fmla="*/ 1192425 h 6491101"/>
              <a:gd name="connsiteX16" fmla="*/ 1866048 w 11825843"/>
              <a:gd name="connsiteY16" fmla="*/ 1192425 h 6491101"/>
              <a:gd name="connsiteX17" fmla="*/ 1961433 w 11825843"/>
              <a:gd name="connsiteY17" fmla="*/ 1095400 h 6491101"/>
              <a:gd name="connsiteX18" fmla="*/ 1866048 w 11825843"/>
              <a:gd name="connsiteY18" fmla="*/ 998369 h 6491101"/>
              <a:gd name="connsiteX19" fmla="*/ 5159950 w 11825843"/>
              <a:gd name="connsiteY19" fmla="*/ 0 h 6491101"/>
              <a:gd name="connsiteX20" fmla="*/ 11825843 w 11825843"/>
              <a:gd name="connsiteY20" fmla="*/ 0 h 6491101"/>
              <a:gd name="connsiteX21" fmla="*/ 11825843 w 11825843"/>
              <a:gd name="connsiteY21" fmla="*/ 1424090 h 6491101"/>
              <a:gd name="connsiteX22" fmla="*/ 11725512 w 11825843"/>
              <a:gd name="connsiteY22" fmla="*/ 1526137 h 6491101"/>
              <a:gd name="connsiteX23" fmla="*/ 8633494 w 11825843"/>
              <a:gd name="connsiteY23" fmla="*/ 1526137 h 6491101"/>
              <a:gd name="connsiteX24" fmla="*/ 8633494 w 11825843"/>
              <a:gd name="connsiteY24" fmla="*/ 1094898 h 6491101"/>
              <a:gd name="connsiteX25" fmla="*/ 8533671 w 11825843"/>
              <a:gd name="connsiteY25" fmla="*/ 997867 h 6491101"/>
              <a:gd name="connsiteX26" fmla="*/ 8443005 w 11825843"/>
              <a:gd name="connsiteY26" fmla="*/ 1097403 h 6491101"/>
              <a:gd name="connsiteX27" fmla="*/ 8443005 w 11825843"/>
              <a:gd name="connsiteY27" fmla="*/ 2273535 h 6491101"/>
              <a:gd name="connsiteX28" fmla="*/ 8542827 w 11825843"/>
              <a:gd name="connsiteY28" fmla="*/ 2370566 h 6491101"/>
              <a:gd name="connsiteX29" fmla="*/ 8633494 w 11825843"/>
              <a:gd name="connsiteY29" fmla="*/ 2271031 h 6491101"/>
              <a:gd name="connsiteX30" fmla="*/ 8633494 w 11825843"/>
              <a:gd name="connsiteY30" fmla="*/ 2176758 h 6491101"/>
              <a:gd name="connsiteX31" fmla="*/ 8538122 w 11825843"/>
              <a:gd name="connsiteY31" fmla="*/ 2176758 h 6491101"/>
              <a:gd name="connsiteX32" fmla="*/ 8538122 w 11825843"/>
              <a:gd name="connsiteY32" fmla="*/ 1587563 h 6491101"/>
              <a:gd name="connsiteX33" fmla="*/ 11725512 w 11825843"/>
              <a:gd name="connsiteY33" fmla="*/ 1587563 h 6491101"/>
              <a:gd name="connsiteX34" fmla="*/ 11825843 w 11825843"/>
              <a:gd name="connsiteY34" fmla="*/ 1689605 h 6491101"/>
              <a:gd name="connsiteX35" fmla="*/ 11825843 w 11825843"/>
              <a:gd name="connsiteY35" fmla="*/ 3430357 h 6491101"/>
              <a:gd name="connsiteX36" fmla="*/ 5159950 w 11825843"/>
              <a:gd name="connsiteY36" fmla="*/ 3430357 h 6491101"/>
              <a:gd name="connsiteX37" fmla="*/ 5059639 w 11825843"/>
              <a:gd name="connsiteY37" fmla="*/ 3328315 h 6491101"/>
              <a:gd name="connsiteX38" fmla="*/ 5059639 w 11825843"/>
              <a:gd name="connsiteY38" fmla="*/ 102043 h 6491101"/>
              <a:gd name="connsiteX39" fmla="*/ 5159950 w 11825843"/>
              <a:gd name="connsiteY39" fmla="*/ 0 h 6491101"/>
              <a:gd name="connsiteX40" fmla="*/ 4249219 w 11825843"/>
              <a:gd name="connsiteY40" fmla="*/ 0 h 6491101"/>
              <a:gd name="connsiteX41" fmla="*/ 4249468 w 11825843"/>
              <a:gd name="connsiteY41" fmla="*/ 0 h 6491101"/>
              <a:gd name="connsiteX42" fmla="*/ 4999732 w 11825843"/>
              <a:gd name="connsiteY42" fmla="*/ 763195 h 6491101"/>
              <a:gd name="connsiteX43" fmla="*/ 4999732 w 11825843"/>
              <a:gd name="connsiteY43" fmla="*/ 763443 h 6491101"/>
              <a:gd name="connsiteX44" fmla="*/ 4249468 w 11825843"/>
              <a:gd name="connsiteY44" fmla="*/ 1526640 h 6491101"/>
              <a:gd name="connsiteX45" fmla="*/ 4249219 w 11825843"/>
              <a:gd name="connsiteY45" fmla="*/ 1526640 h 6491101"/>
              <a:gd name="connsiteX46" fmla="*/ 3498954 w 11825843"/>
              <a:gd name="connsiteY46" fmla="*/ 763443 h 6491101"/>
              <a:gd name="connsiteX47" fmla="*/ 3498954 w 11825843"/>
              <a:gd name="connsiteY47" fmla="*/ 763195 h 6491101"/>
              <a:gd name="connsiteX48" fmla="*/ 4249219 w 11825843"/>
              <a:gd name="connsiteY48" fmla="*/ 0 h 6491101"/>
              <a:gd name="connsiteX49" fmla="*/ 0 w 11825843"/>
              <a:gd name="connsiteY49" fmla="*/ 0 h 6491101"/>
              <a:gd name="connsiteX50" fmla="*/ 3338481 w 11825843"/>
              <a:gd name="connsiteY50" fmla="*/ 0 h 6491101"/>
              <a:gd name="connsiteX51" fmla="*/ 3438793 w 11825843"/>
              <a:gd name="connsiteY51" fmla="*/ 102043 h 6491101"/>
              <a:gd name="connsiteX52" fmla="*/ 3438793 w 11825843"/>
              <a:gd name="connsiteY52" fmla="*/ 1424846 h 6491101"/>
              <a:gd name="connsiteX53" fmla="*/ 3338481 w 11825843"/>
              <a:gd name="connsiteY53" fmla="*/ 1526888 h 6491101"/>
              <a:gd name="connsiteX54" fmla="*/ 2411251 w 11825843"/>
              <a:gd name="connsiteY54" fmla="*/ 1526888 h 6491101"/>
              <a:gd name="connsiteX55" fmla="*/ 2411493 w 11825843"/>
              <a:gd name="connsiteY55" fmla="*/ 1526640 h 6491101"/>
              <a:gd name="connsiteX56" fmla="*/ 2381425 w 11825843"/>
              <a:gd name="connsiteY56" fmla="*/ 1557222 h 6491101"/>
              <a:gd name="connsiteX57" fmla="*/ 2411493 w 11825843"/>
              <a:gd name="connsiteY57" fmla="*/ 1587811 h 6491101"/>
              <a:gd name="connsiteX58" fmla="*/ 3338730 w 11825843"/>
              <a:gd name="connsiteY58" fmla="*/ 1587811 h 6491101"/>
              <a:gd name="connsiteX59" fmla="*/ 3439041 w 11825843"/>
              <a:gd name="connsiteY59" fmla="*/ 1689859 h 6491101"/>
              <a:gd name="connsiteX60" fmla="*/ 3439041 w 11825843"/>
              <a:gd name="connsiteY60" fmla="*/ 6388861 h 6491101"/>
              <a:gd name="connsiteX61" fmla="*/ 3338730 w 11825843"/>
              <a:gd name="connsiteY61" fmla="*/ 6490909 h 6491101"/>
              <a:gd name="connsiteX62" fmla="*/ 0 w 11825843"/>
              <a:gd name="connsiteY62" fmla="*/ 6490909 h 649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25843" h="6491101">
                <a:moveTo>
                  <a:pt x="1566339" y="2177006"/>
                </a:moveTo>
                <a:lnTo>
                  <a:pt x="1566339" y="2371062"/>
                </a:lnTo>
                <a:lnTo>
                  <a:pt x="1866048" y="2371062"/>
                </a:lnTo>
                <a:cubicBezTo>
                  <a:pt x="1918795" y="2371062"/>
                  <a:pt x="1961433" y="2327687"/>
                  <a:pt x="1961433" y="2274037"/>
                </a:cubicBezTo>
                <a:cubicBezTo>
                  <a:pt x="1961433" y="2220381"/>
                  <a:pt x="1918548" y="2177006"/>
                  <a:pt x="1866048" y="2177006"/>
                </a:cubicBezTo>
                <a:close/>
                <a:moveTo>
                  <a:pt x="3599266" y="1587767"/>
                </a:moveTo>
                <a:lnTo>
                  <a:pt x="4899414" y="1587767"/>
                </a:lnTo>
                <a:cubicBezTo>
                  <a:pt x="4954819" y="1587767"/>
                  <a:pt x="4999732" y="1633450"/>
                  <a:pt x="4999732" y="1689808"/>
                </a:cubicBezTo>
                <a:lnTo>
                  <a:pt x="4999732" y="6389052"/>
                </a:lnTo>
                <a:cubicBezTo>
                  <a:pt x="4999732" y="6445449"/>
                  <a:pt x="4954819" y="6491101"/>
                  <a:pt x="4899414" y="6491101"/>
                </a:cubicBezTo>
                <a:lnTo>
                  <a:pt x="3599266" y="6491101"/>
                </a:lnTo>
                <a:cubicBezTo>
                  <a:pt x="3543868" y="6491101"/>
                  <a:pt x="3498954" y="6445449"/>
                  <a:pt x="3498954" y="6389052"/>
                </a:cubicBezTo>
                <a:lnTo>
                  <a:pt x="3498954" y="1689808"/>
                </a:lnTo>
                <a:cubicBezTo>
                  <a:pt x="3498954" y="1633450"/>
                  <a:pt x="3543868" y="1587767"/>
                  <a:pt x="3599266" y="1587767"/>
                </a:cubicBezTo>
                <a:close/>
                <a:moveTo>
                  <a:pt x="1566339" y="998369"/>
                </a:moveTo>
                <a:lnTo>
                  <a:pt x="1566339" y="1192425"/>
                </a:lnTo>
                <a:lnTo>
                  <a:pt x="1866048" y="1192425"/>
                </a:lnTo>
                <a:cubicBezTo>
                  <a:pt x="1918795" y="1192425"/>
                  <a:pt x="1961433" y="1148802"/>
                  <a:pt x="1961433" y="1095400"/>
                </a:cubicBezTo>
                <a:cubicBezTo>
                  <a:pt x="1961433" y="1041744"/>
                  <a:pt x="1918548" y="998369"/>
                  <a:pt x="1866048" y="998369"/>
                </a:cubicBezTo>
                <a:close/>
                <a:moveTo>
                  <a:pt x="5159950" y="0"/>
                </a:moveTo>
                <a:lnTo>
                  <a:pt x="11825843" y="0"/>
                </a:lnTo>
                <a:lnTo>
                  <a:pt x="11825843" y="1424090"/>
                </a:lnTo>
                <a:cubicBezTo>
                  <a:pt x="11825843" y="1480505"/>
                  <a:pt x="11780955" y="1526137"/>
                  <a:pt x="11725512" y="1526137"/>
                </a:cubicBezTo>
                <a:lnTo>
                  <a:pt x="8633494" y="1526137"/>
                </a:lnTo>
                <a:lnTo>
                  <a:pt x="8633494" y="1094898"/>
                </a:lnTo>
                <a:cubicBezTo>
                  <a:pt x="8633494" y="1039741"/>
                  <a:pt x="8588415" y="995361"/>
                  <a:pt x="8533671" y="997867"/>
                </a:cubicBezTo>
                <a:cubicBezTo>
                  <a:pt x="8482425" y="1000124"/>
                  <a:pt x="8443005" y="1045006"/>
                  <a:pt x="8443005" y="1097403"/>
                </a:cubicBezTo>
                <a:lnTo>
                  <a:pt x="8443005" y="2273535"/>
                </a:lnTo>
                <a:cubicBezTo>
                  <a:pt x="8443005" y="2328691"/>
                  <a:pt x="8488084" y="2373071"/>
                  <a:pt x="8542827" y="2370566"/>
                </a:cubicBezTo>
                <a:cubicBezTo>
                  <a:pt x="8594073" y="2368309"/>
                  <a:pt x="8633494" y="2323427"/>
                  <a:pt x="8633494" y="2271031"/>
                </a:cubicBezTo>
                <a:lnTo>
                  <a:pt x="8633494" y="2176758"/>
                </a:lnTo>
                <a:lnTo>
                  <a:pt x="8538122" y="2176758"/>
                </a:lnTo>
                <a:lnTo>
                  <a:pt x="8538122" y="1587563"/>
                </a:lnTo>
                <a:lnTo>
                  <a:pt x="11725512" y="1587563"/>
                </a:lnTo>
                <a:cubicBezTo>
                  <a:pt x="11780955" y="1587563"/>
                  <a:pt x="11825843" y="1633196"/>
                  <a:pt x="11825843" y="1689605"/>
                </a:cubicBezTo>
                <a:lnTo>
                  <a:pt x="11825843" y="3430357"/>
                </a:lnTo>
                <a:lnTo>
                  <a:pt x="5159950" y="3430357"/>
                </a:lnTo>
                <a:cubicBezTo>
                  <a:pt x="5104496" y="3430357"/>
                  <a:pt x="5059639" y="3384725"/>
                  <a:pt x="5059639" y="3328315"/>
                </a:cubicBezTo>
                <a:lnTo>
                  <a:pt x="5059639" y="102043"/>
                </a:lnTo>
                <a:cubicBezTo>
                  <a:pt x="5059639" y="45631"/>
                  <a:pt x="5104496" y="0"/>
                  <a:pt x="5159950" y="0"/>
                </a:cubicBezTo>
                <a:close/>
                <a:moveTo>
                  <a:pt x="4249219" y="0"/>
                </a:moveTo>
                <a:lnTo>
                  <a:pt x="4249468" y="0"/>
                </a:lnTo>
                <a:cubicBezTo>
                  <a:pt x="4663827" y="0"/>
                  <a:pt x="4999732" y="341693"/>
                  <a:pt x="4999732" y="763195"/>
                </a:cubicBezTo>
                <a:lnTo>
                  <a:pt x="4999732" y="763443"/>
                </a:lnTo>
                <a:cubicBezTo>
                  <a:pt x="4999732" y="1184942"/>
                  <a:pt x="4663827" y="1526640"/>
                  <a:pt x="4249468" y="1526640"/>
                </a:cubicBezTo>
                <a:lnTo>
                  <a:pt x="4249219" y="1526640"/>
                </a:lnTo>
                <a:cubicBezTo>
                  <a:pt x="3834862" y="1526640"/>
                  <a:pt x="3498954" y="1184942"/>
                  <a:pt x="3498954" y="763443"/>
                </a:cubicBezTo>
                <a:lnTo>
                  <a:pt x="3498954" y="763195"/>
                </a:lnTo>
                <a:cubicBezTo>
                  <a:pt x="3498954" y="341693"/>
                  <a:pt x="3834862" y="0"/>
                  <a:pt x="4249219" y="0"/>
                </a:cubicBezTo>
                <a:close/>
                <a:moveTo>
                  <a:pt x="0" y="0"/>
                </a:moveTo>
                <a:lnTo>
                  <a:pt x="3338481" y="0"/>
                </a:lnTo>
                <a:cubicBezTo>
                  <a:pt x="3393689" y="0"/>
                  <a:pt x="3438793" y="45882"/>
                  <a:pt x="3438793" y="102043"/>
                </a:cubicBezTo>
                <a:lnTo>
                  <a:pt x="3438793" y="1424846"/>
                </a:lnTo>
                <a:cubicBezTo>
                  <a:pt x="3438793" y="1481255"/>
                  <a:pt x="3393937" y="1526888"/>
                  <a:pt x="3338481" y="1526888"/>
                </a:cubicBezTo>
                <a:lnTo>
                  <a:pt x="2411251" y="1526888"/>
                </a:lnTo>
                <a:lnTo>
                  <a:pt x="2411493" y="1526640"/>
                </a:lnTo>
                <a:cubicBezTo>
                  <a:pt x="2394981" y="1526640"/>
                  <a:pt x="2381425" y="1540424"/>
                  <a:pt x="2381425" y="1557222"/>
                </a:cubicBezTo>
                <a:cubicBezTo>
                  <a:pt x="2381425" y="1574027"/>
                  <a:pt x="2394981" y="1587811"/>
                  <a:pt x="2411493" y="1587811"/>
                </a:cubicBezTo>
                <a:lnTo>
                  <a:pt x="3338730" y="1587811"/>
                </a:lnTo>
                <a:cubicBezTo>
                  <a:pt x="3394185" y="1587811"/>
                  <a:pt x="3439041" y="1633443"/>
                  <a:pt x="3439041" y="1689859"/>
                </a:cubicBezTo>
                <a:lnTo>
                  <a:pt x="3439041" y="6388861"/>
                </a:lnTo>
                <a:cubicBezTo>
                  <a:pt x="3439041" y="6445258"/>
                  <a:pt x="3394185" y="6490909"/>
                  <a:pt x="3338730" y="6490909"/>
                </a:cubicBezTo>
                <a:lnTo>
                  <a:pt x="0" y="649090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360000" tIns="2736000" rIns="900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Chart Placeholder DO">
            <a:extLst>
              <a:ext uri="{FF2B5EF4-FFF2-40B4-BE49-F238E27FC236}">
                <a16:creationId xmlns:a16="http://schemas.microsoft.com/office/drawing/2014/main" id="{360105EB-FCC3-7163-595D-9282CB49A4A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76973" y="6306827"/>
            <a:ext cx="3420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7" name="Chart Placeholder THINGS">
            <a:extLst>
              <a:ext uri="{FF2B5EF4-FFF2-40B4-BE49-F238E27FC236}">
                <a16:creationId xmlns:a16="http://schemas.microsoft.com/office/drawing/2014/main" id="{02ACE52C-47F3-DE99-A92B-D4FB41072D0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2E8F32B-332C-24CF-8E0A-F575170F24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92000" y="4381500"/>
            <a:ext cx="5760000" cy="24268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76875A44-BE82-C94C-E1C6-18D62E72AF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2437" y="3778117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8352636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9 Red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EC9305A-EF99-042D-9974-127A1A0CE841}"/>
              </a:ext>
            </a:extLst>
          </p:cNvPr>
          <p:cNvSpPr/>
          <p:nvPr userDrawn="1"/>
        </p:nvSpPr>
        <p:spPr>
          <a:xfrm>
            <a:off x="187193" y="189891"/>
            <a:ext cx="11825843" cy="6491101"/>
          </a:xfrm>
          <a:custGeom>
            <a:avLst/>
            <a:gdLst>
              <a:gd name="connsiteX0" fmla="*/ 1566339 w 11825843"/>
              <a:gd name="connsiteY0" fmla="*/ 2177006 h 6491101"/>
              <a:gd name="connsiteX1" fmla="*/ 1566339 w 11825843"/>
              <a:gd name="connsiteY1" fmla="*/ 2371062 h 6491101"/>
              <a:gd name="connsiteX2" fmla="*/ 1866048 w 11825843"/>
              <a:gd name="connsiteY2" fmla="*/ 2371062 h 6491101"/>
              <a:gd name="connsiteX3" fmla="*/ 1961433 w 11825843"/>
              <a:gd name="connsiteY3" fmla="*/ 2274037 h 6491101"/>
              <a:gd name="connsiteX4" fmla="*/ 1866048 w 11825843"/>
              <a:gd name="connsiteY4" fmla="*/ 2177006 h 6491101"/>
              <a:gd name="connsiteX5" fmla="*/ 3599266 w 11825843"/>
              <a:gd name="connsiteY5" fmla="*/ 1587767 h 6491101"/>
              <a:gd name="connsiteX6" fmla="*/ 4899414 w 11825843"/>
              <a:gd name="connsiteY6" fmla="*/ 1587767 h 6491101"/>
              <a:gd name="connsiteX7" fmla="*/ 4999732 w 11825843"/>
              <a:gd name="connsiteY7" fmla="*/ 1689808 h 6491101"/>
              <a:gd name="connsiteX8" fmla="*/ 4999732 w 11825843"/>
              <a:gd name="connsiteY8" fmla="*/ 6389052 h 6491101"/>
              <a:gd name="connsiteX9" fmla="*/ 4899414 w 11825843"/>
              <a:gd name="connsiteY9" fmla="*/ 6491101 h 6491101"/>
              <a:gd name="connsiteX10" fmla="*/ 3599266 w 11825843"/>
              <a:gd name="connsiteY10" fmla="*/ 6491101 h 6491101"/>
              <a:gd name="connsiteX11" fmla="*/ 3498954 w 11825843"/>
              <a:gd name="connsiteY11" fmla="*/ 6389052 h 6491101"/>
              <a:gd name="connsiteX12" fmla="*/ 3498954 w 11825843"/>
              <a:gd name="connsiteY12" fmla="*/ 1689808 h 6491101"/>
              <a:gd name="connsiteX13" fmla="*/ 3599266 w 11825843"/>
              <a:gd name="connsiteY13" fmla="*/ 1587767 h 6491101"/>
              <a:gd name="connsiteX14" fmla="*/ 1566339 w 11825843"/>
              <a:gd name="connsiteY14" fmla="*/ 998369 h 6491101"/>
              <a:gd name="connsiteX15" fmla="*/ 1566339 w 11825843"/>
              <a:gd name="connsiteY15" fmla="*/ 1192425 h 6491101"/>
              <a:gd name="connsiteX16" fmla="*/ 1866048 w 11825843"/>
              <a:gd name="connsiteY16" fmla="*/ 1192425 h 6491101"/>
              <a:gd name="connsiteX17" fmla="*/ 1961433 w 11825843"/>
              <a:gd name="connsiteY17" fmla="*/ 1095400 h 6491101"/>
              <a:gd name="connsiteX18" fmla="*/ 1866048 w 11825843"/>
              <a:gd name="connsiteY18" fmla="*/ 998369 h 6491101"/>
              <a:gd name="connsiteX19" fmla="*/ 5159950 w 11825843"/>
              <a:gd name="connsiteY19" fmla="*/ 0 h 6491101"/>
              <a:gd name="connsiteX20" fmla="*/ 11825843 w 11825843"/>
              <a:gd name="connsiteY20" fmla="*/ 0 h 6491101"/>
              <a:gd name="connsiteX21" fmla="*/ 11825843 w 11825843"/>
              <a:gd name="connsiteY21" fmla="*/ 1424090 h 6491101"/>
              <a:gd name="connsiteX22" fmla="*/ 11725512 w 11825843"/>
              <a:gd name="connsiteY22" fmla="*/ 1526137 h 6491101"/>
              <a:gd name="connsiteX23" fmla="*/ 8633494 w 11825843"/>
              <a:gd name="connsiteY23" fmla="*/ 1526137 h 6491101"/>
              <a:gd name="connsiteX24" fmla="*/ 8633494 w 11825843"/>
              <a:gd name="connsiteY24" fmla="*/ 1094898 h 6491101"/>
              <a:gd name="connsiteX25" fmla="*/ 8533671 w 11825843"/>
              <a:gd name="connsiteY25" fmla="*/ 997867 h 6491101"/>
              <a:gd name="connsiteX26" fmla="*/ 8443005 w 11825843"/>
              <a:gd name="connsiteY26" fmla="*/ 1097403 h 6491101"/>
              <a:gd name="connsiteX27" fmla="*/ 8443005 w 11825843"/>
              <a:gd name="connsiteY27" fmla="*/ 2273535 h 6491101"/>
              <a:gd name="connsiteX28" fmla="*/ 8542827 w 11825843"/>
              <a:gd name="connsiteY28" fmla="*/ 2370566 h 6491101"/>
              <a:gd name="connsiteX29" fmla="*/ 8633494 w 11825843"/>
              <a:gd name="connsiteY29" fmla="*/ 2271031 h 6491101"/>
              <a:gd name="connsiteX30" fmla="*/ 8633494 w 11825843"/>
              <a:gd name="connsiteY30" fmla="*/ 2176758 h 6491101"/>
              <a:gd name="connsiteX31" fmla="*/ 8538122 w 11825843"/>
              <a:gd name="connsiteY31" fmla="*/ 2176758 h 6491101"/>
              <a:gd name="connsiteX32" fmla="*/ 8538122 w 11825843"/>
              <a:gd name="connsiteY32" fmla="*/ 1587563 h 6491101"/>
              <a:gd name="connsiteX33" fmla="*/ 11725512 w 11825843"/>
              <a:gd name="connsiteY33" fmla="*/ 1587563 h 6491101"/>
              <a:gd name="connsiteX34" fmla="*/ 11825843 w 11825843"/>
              <a:gd name="connsiteY34" fmla="*/ 1689605 h 6491101"/>
              <a:gd name="connsiteX35" fmla="*/ 11825843 w 11825843"/>
              <a:gd name="connsiteY35" fmla="*/ 3430357 h 6491101"/>
              <a:gd name="connsiteX36" fmla="*/ 5159950 w 11825843"/>
              <a:gd name="connsiteY36" fmla="*/ 3430357 h 6491101"/>
              <a:gd name="connsiteX37" fmla="*/ 5059639 w 11825843"/>
              <a:gd name="connsiteY37" fmla="*/ 3328315 h 6491101"/>
              <a:gd name="connsiteX38" fmla="*/ 5059639 w 11825843"/>
              <a:gd name="connsiteY38" fmla="*/ 102043 h 6491101"/>
              <a:gd name="connsiteX39" fmla="*/ 5159950 w 11825843"/>
              <a:gd name="connsiteY39" fmla="*/ 0 h 6491101"/>
              <a:gd name="connsiteX40" fmla="*/ 4249219 w 11825843"/>
              <a:gd name="connsiteY40" fmla="*/ 0 h 6491101"/>
              <a:gd name="connsiteX41" fmla="*/ 4249469 w 11825843"/>
              <a:gd name="connsiteY41" fmla="*/ 0 h 6491101"/>
              <a:gd name="connsiteX42" fmla="*/ 4999732 w 11825843"/>
              <a:gd name="connsiteY42" fmla="*/ 763195 h 6491101"/>
              <a:gd name="connsiteX43" fmla="*/ 4999732 w 11825843"/>
              <a:gd name="connsiteY43" fmla="*/ 763443 h 6491101"/>
              <a:gd name="connsiteX44" fmla="*/ 4249469 w 11825843"/>
              <a:gd name="connsiteY44" fmla="*/ 1526640 h 6491101"/>
              <a:gd name="connsiteX45" fmla="*/ 4249219 w 11825843"/>
              <a:gd name="connsiteY45" fmla="*/ 1526640 h 6491101"/>
              <a:gd name="connsiteX46" fmla="*/ 3498954 w 11825843"/>
              <a:gd name="connsiteY46" fmla="*/ 763443 h 6491101"/>
              <a:gd name="connsiteX47" fmla="*/ 3498954 w 11825843"/>
              <a:gd name="connsiteY47" fmla="*/ 763195 h 6491101"/>
              <a:gd name="connsiteX48" fmla="*/ 4249219 w 11825843"/>
              <a:gd name="connsiteY48" fmla="*/ 0 h 6491101"/>
              <a:gd name="connsiteX49" fmla="*/ 0 w 11825843"/>
              <a:gd name="connsiteY49" fmla="*/ 0 h 6491101"/>
              <a:gd name="connsiteX50" fmla="*/ 3338481 w 11825843"/>
              <a:gd name="connsiteY50" fmla="*/ 0 h 6491101"/>
              <a:gd name="connsiteX51" fmla="*/ 3438793 w 11825843"/>
              <a:gd name="connsiteY51" fmla="*/ 102043 h 6491101"/>
              <a:gd name="connsiteX52" fmla="*/ 3438793 w 11825843"/>
              <a:gd name="connsiteY52" fmla="*/ 1424846 h 6491101"/>
              <a:gd name="connsiteX53" fmla="*/ 3338481 w 11825843"/>
              <a:gd name="connsiteY53" fmla="*/ 1526888 h 6491101"/>
              <a:gd name="connsiteX54" fmla="*/ 2411251 w 11825843"/>
              <a:gd name="connsiteY54" fmla="*/ 1526888 h 6491101"/>
              <a:gd name="connsiteX55" fmla="*/ 2411493 w 11825843"/>
              <a:gd name="connsiteY55" fmla="*/ 1526640 h 6491101"/>
              <a:gd name="connsiteX56" fmla="*/ 2381425 w 11825843"/>
              <a:gd name="connsiteY56" fmla="*/ 1557222 h 6491101"/>
              <a:gd name="connsiteX57" fmla="*/ 2411493 w 11825843"/>
              <a:gd name="connsiteY57" fmla="*/ 1587811 h 6491101"/>
              <a:gd name="connsiteX58" fmla="*/ 3338730 w 11825843"/>
              <a:gd name="connsiteY58" fmla="*/ 1587811 h 6491101"/>
              <a:gd name="connsiteX59" fmla="*/ 3439041 w 11825843"/>
              <a:gd name="connsiteY59" fmla="*/ 1689859 h 6491101"/>
              <a:gd name="connsiteX60" fmla="*/ 3439041 w 11825843"/>
              <a:gd name="connsiteY60" fmla="*/ 6388861 h 6491101"/>
              <a:gd name="connsiteX61" fmla="*/ 3338730 w 11825843"/>
              <a:gd name="connsiteY61" fmla="*/ 6490909 h 6491101"/>
              <a:gd name="connsiteX62" fmla="*/ 0 w 11825843"/>
              <a:gd name="connsiteY62" fmla="*/ 6490909 h 649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25843" h="6491101">
                <a:moveTo>
                  <a:pt x="1566339" y="2177006"/>
                </a:moveTo>
                <a:lnTo>
                  <a:pt x="1566339" y="2371062"/>
                </a:lnTo>
                <a:lnTo>
                  <a:pt x="1866048" y="2371062"/>
                </a:lnTo>
                <a:cubicBezTo>
                  <a:pt x="1918795" y="2371062"/>
                  <a:pt x="1961433" y="2327687"/>
                  <a:pt x="1961433" y="2274037"/>
                </a:cubicBezTo>
                <a:cubicBezTo>
                  <a:pt x="1961433" y="2220381"/>
                  <a:pt x="1918548" y="2177006"/>
                  <a:pt x="1866048" y="2177006"/>
                </a:cubicBezTo>
                <a:close/>
                <a:moveTo>
                  <a:pt x="3599266" y="1587767"/>
                </a:moveTo>
                <a:lnTo>
                  <a:pt x="4899414" y="1587767"/>
                </a:lnTo>
                <a:cubicBezTo>
                  <a:pt x="4954820" y="1587767"/>
                  <a:pt x="4999732" y="1633450"/>
                  <a:pt x="4999732" y="1689808"/>
                </a:cubicBezTo>
                <a:lnTo>
                  <a:pt x="4999732" y="6389052"/>
                </a:lnTo>
                <a:cubicBezTo>
                  <a:pt x="4999732" y="6445449"/>
                  <a:pt x="4954820" y="6491101"/>
                  <a:pt x="4899414" y="6491101"/>
                </a:cubicBezTo>
                <a:lnTo>
                  <a:pt x="3599266" y="6491101"/>
                </a:lnTo>
                <a:cubicBezTo>
                  <a:pt x="3543868" y="6491101"/>
                  <a:pt x="3498954" y="6445449"/>
                  <a:pt x="3498954" y="6389052"/>
                </a:cubicBezTo>
                <a:lnTo>
                  <a:pt x="3498954" y="1689808"/>
                </a:lnTo>
                <a:cubicBezTo>
                  <a:pt x="3498954" y="1633450"/>
                  <a:pt x="3543868" y="1587767"/>
                  <a:pt x="3599266" y="1587767"/>
                </a:cubicBezTo>
                <a:close/>
                <a:moveTo>
                  <a:pt x="1566339" y="998369"/>
                </a:moveTo>
                <a:lnTo>
                  <a:pt x="1566339" y="1192425"/>
                </a:lnTo>
                <a:lnTo>
                  <a:pt x="1866048" y="1192425"/>
                </a:lnTo>
                <a:cubicBezTo>
                  <a:pt x="1918795" y="1192425"/>
                  <a:pt x="1961433" y="1148802"/>
                  <a:pt x="1961433" y="1095400"/>
                </a:cubicBezTo>
                <a:cubicBezTo>
                  <a:pt x="1961433" y="1041744"/>
                  <a:pt x="1918548" y="998369"/>
                  <a:pt x="1866048" y="998369"/>
                </a:cubicBezTo>
                <a:close/>
                <a:moveTo>
                  <a:pt x="5159950" y="0"/>
                </a:moveTo>
                <a:lnTo>
                  <a:pt x="11825843" y="0"/>
                </a:lnTo>
                <a:lnTo>
                  <a:pt x="11825843" y="1424090"/>
                </a:lnTo>
                <a:cubicBezTo>
                  <a:pt x="11825843" y="1480505"/>
                  <a:pt x="11780955" y="1526137"/>
                  <a:pt x="11725512" y="1526137"/>
                </a:cubicBezTo>
                <a:lnTo>
                  <a:pt x="8633494" y="1526137"/>
                </a:lnTo>
                <a:lnTo>
                  <a:pt x="8633494" y="1094898"/>
                </a:lnTo>
                <a:cubicBezTo>
                  <a:pt x="8633494" y="1039741"/>
                  <a:pt x="8588415" y="995361"/>
                  <a:pt x="8533671" y="997867"/>
                </a:cubicBezTo>
                <a:cubicBezTo>
                  <a:pt x="8482425" y="1000124"/>
                  <a:pt x="8443005" y="1045006"/>
                  <a:pt x="8443005" y="1097403"/>
                </a:cubicBezTo>
                <a:lnTo>
                  <a:pt x="8443005" y="2273535"/>
                </a:lnTo>
                <a:cubicBezTo>
                  <a:pt x="8443005" y="2328691"/>
                  <a:pt x="8488084" y="2373071"/>
                  <a:pt x="8542827" y="2370566"/>
                </a:cubicBezTo>
                <a:cubicBezTo>
                  <a:pt x="8594073" y="2368309"/>
                  <a:pt x="8633494" y="2323427"/>
                  <a:pt x="8633494" y="2271031"/>
                </a:cubicBezTo>
                <a:lnTo>
                  <a:pt x="8633494" y="2176758"/>
                </a:lnTo>
                <a:lnTo>
                  <a:pt x="8538122" y="2176758"/>
                </a:lnTo>
                <a:lnTo>
                  <a:pt x="8538122" y="1587563"/>
                </a:lnTo>
                <a:lnTo>
                  <a:pt x="11725512" y="1587563"/>
                </a:lnTo>
                <a:cubicBezTo>
                  <a:pt x="11780955" y="1587563"/>
                  <a:pt x="11825843" y="1633196"/>
                  <a:pt x="11825843" y="1689605"/>
                </a:cubicBezTo>
                <a:lnTo>
                  <a:pt x="11825843" y="3430357"/>
                </a:lnTo>
                <a:lnTo>
                  <a:pt x="5159950" y="3430357"/>
                </a:lnTo>
                <a:cubicBezTo>
                  <a:pt x="5104496" y="3430357"/>
                  <a:pt x="5059639" y="3384725"/>
                  <a:pt x="5059639" y="3328315"/>
                </a:cubicBezTo>
                <a:lnTo>
                  <a:pt x="5059639" y="102043"/>
                </a:lnTo>
                <a:cubicBezTo>
                  <a:pt x="5059639" y="45631"/>
                  <a:pt x="5104496" y="0"/>
                  <a:pt x="5159950" y="0"/>
                </a:cubicBezTo>
                <a:close/>
                <a:moveTo>
                  <a:pt x="4249219" y="0"/>
                </a:moveTo>
                <a:lnTo>
                  <a:pt x="4249469" y="0"/>
                </a:lnTo>
                <a:cubicBezTo>
                  <a:pt x="4663827" y="0"/>
                  <a:pt x="4999732" y="341693"/>
                  <a:pt x="4999732" y="763195"/>
                </a:cubicBezTo>
                <a:lnTo>
                  <a:pt x="4999732" y="763443"/>
                </a:lnTo>
                <a:cubicBezTo>
                  <a:pt x="4999732" y="1184942"/>
                  <a:pt x="4663827" y="1526640"/>
                  <a:pt x="4249469" y="1526640"/>
                </a:cubicBezTo>
                <a:lnTo>
                  <a:pt x="4249219" y="1526640"/>
                </a:lnTo>
                <a:cubicBezTo>
                  <a:pt x="3834862" y="1526640"/>
                  <a:pt x="3498954" y="1184942"/>
                  <a:pt x="3498954" y="763443"/>
                </a:cubicBezTo>
                <a:lnTo>
                  <a:pt x="3498954" y="763195"/>
                </a:lnTo>
                <a:cubicBezTo>
                  <a:pt x="3498954" y="341693"/>
                  <a:pt x="3834862" y="0"/>
                  <a:pt x="4249219" y="0"/>
                </a:cubicBezTo>
                <a:close/>
                <a:moveTo>
                  <a:pt x="0" y="0"/>
                </a:moveTo>
                <a:lnTo>
                  <a:pt x="3338481" y="0"/>
                </a:lnTo>
                <a:cubicBezTo>
                  <a:pt x="3393689" y="0"/>
                  <a:pt x="3438793" y="45882"/>
                  <a:pt x="3438793" y="102043"/>
                </a:cubicBezTo>
                <a:lnTo>
                  <a:pt x="3438793" y="1424846"/>
                </a:lnTo>
                <a:cubicBezTo>
                  <a:pt x="3438793" y="1481255"/>
                  <a:pt x="3393937" y="1526888"/>
                  <a:pt x="3338481" y="1526888"/>
                </a:cubicBezTo>
                <a:lnTo>
                  <a:pt x="2411251" y="1526888"/>
                </a:lnTo>
                <a:lnTo>
                  <a:pt x="2411493" y="1526640"/>
                </a:lnTo>
                <a:cubicBezTo>
                  <a:pt x="2394981" y="1526640"/>
                  <a:pt x="2381425" y="1540424"/>
                  <a:pt x="2381425" y="1557222"/>
                </a:cubicBezTo>
                <a:cubicBezTo>
                  <a:pt x="2381425" y="1574027"/>
                  <a:pt x="2394981" y="1587811"/>
                  <a:pt x="2411493" y="1587811"/>
                </a:cubicBezTo>
                <a:lnTo>
                  <a:pt x="3338730" y="1587811"/>
                </a:lnTo>
                <a:cubicBezTo>
                  <a:pt x="3394185" y="1587811"/>
                  <a:pt x="3439041" y="1633443"/>
                  <a:pt x="3439041" y="1689859"/>
                </a:cubicBezTo>
                <a:lnTo>
                  <a:pt x="3439041" y="6388861"/>
                </a:lnTo>
                <a:cubicBezTo>
                  <a:pt x="3439041" y="6445258"/>
                  <a:pt x="3394185" y="6490909"/>
                  <a:pt x="3338730" y="6490909"/>
                </a:cubicBezTo>
                <a:lnTo>
                  <a:pt x="0" y="6490909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2E8F32B-332C-24CF-8E0A-F575170F24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92000" y="4381500"/>
            <a:ext cx="5760000" cy="24268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76875A44-BE82-C94C-E1C6-18D62E72AF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2437" y="3778117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1EF0135A-84B2-D629-E4EC-8BFE1C9624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000" y="6307200"/>
            <a:ext cx="341379" cy="180000"/>
          </a:xfrm>
          <a:prstGeom prst="rect">
            <a:avLst/>
          </a:prstGeom>
        </p:spPr>
      </p:pic>
      <p:pic>
        <p:nvPicPr>
          <p:cNvPr id="5" name="THINGS">
            <a:extLst>
              <a:ext uri="{FF2B5EF4-FFF2-40B4-BE49-F238E27FC236}">
                <a16:creationId xmlns:a16="http://schemas.microsoft.com/office/drawing/2014/main" id="{C22662C9-CDDC-F9BF-E13E-D9E01A50A9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0753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9 Red BG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C62BE79-6C08-F752-4D98-3E1097E5DF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7193" y="189890"/>
            <a:ext cx="11825843" cy="6491101"/>
          </a:xfrm>
          <a:custGeom>
            <a:avLst/>
            <a:gdLst>
              <a:gd name="connsiteX0" fmla="*/ 1566339 w 11825843"/>
              <a:gd name="connsiteY0" fmla="*/ 2177006 h 6491101"/>
              <a:gd name="connsiteX1" fmla="*/ 1566339 w 11825843"/>
              <a:gd name="connsiteY1" fmla="*/ 2371062 h 6491101"/>
              <a:gd name="connsiteX2" fmla="*/ 1866048 w 11825843"/>
              <a:gd name="connsiteY2" fmla="*/ 2371062 h 6491101"/>
              <a:gd name="connsiteX3" fmla="*/ 1961433 w 11825843"/>
              <a:gd name="connsiteY3" fmla="*/ 2274037 h 6491101"/>
              <a:gd name="connsiteX4" fmla="*/ 1866048 w 11825843"/>
              <a:gd name="connsiteY4" fmla="*/ 2177006 h 6491101"/>
              <a:gd name="connsiteX5" fmla="*/ 3599266 w 11825843"/>
              <a:gd name="connsiteY5" fmla="*/ 1587767 h 6491101"/>
              <a:gd name="connsiteX6" fmla="*/ 4899414 w 11825843"/>
              <a:gd name="connsiteY6" fmla="*/ 1587767 h 6491101"/>
              <a:gd name="connsiteX7" fmla="*/ 4999732 w 11825843"/>
              <a:gd name="connsiteY7" fmla="*/ 1689808 h 6491101"/>
              <a:gd name="connsiteX8" fmla="*/ 4999732 w 11825843"/>
              <a:gd name="connsiteY8" fmla="*/ 6389052 h 6491101"/>
              <a:gd name="connsiteX9" fmla="*/ 4899414 w 11825843"/>
              <a:gd name="connsiteY9" fmla="*/ 6491101 h 6491101"/>
              <a:gd name="connsiteX10" fmla="*/ 3599266 w 11825843"/>
              <a:gd name="connsiteY10" fmla="*/ 6491101 h 6491101"/>
              <a:gd name="connsiteX11" fmla="*/ 3498954 w 11825843"/>
              <a:gd name="connsiteY11" fmla="*/ 6389052 h 6491101"/>
              <a:gd name="connsiteX12" fmla="*/ 3498954 w 11825843"/>
              <a:gd name="connsiteY12" fmla="*/ 1689808 h 6491101"/>
              <a:gd name="connsiteX13" fmla="*/ 3599266 w 11825843"/>
              <a:gd name="connsiteY13" fmla="*/ 1587767 h 6491101"/>
              <a:gd name="connsiteX14" fmla="*/ 1566339 w 11825843"/>
              <a:gd name="connsiteY14" fmla="*/ 998369 h 6491101"/>
              <a:gd name="connsiteX15" fmla="*/ 1566339 w 11825843"/>
              <a:gd name="connsiteY15" fmla="*/ 1192425 h 6491101"/>
              <a:gd name="connsiteX16" fmla="*/ 1866048 w 11825843"/>
              <a:gd name="connsiteY16" fmla="*/ 1192425 h 6491101"/>
              <a:gd name="connsiteX17" fmla="*/ 1961433 w 11825843"/>
              <a:gd name="connsiteY17" fmla="*/ 1095400 h 6491101"/>
              <a:gd name="connsiteX18" fmla="*/ 1866048 w 11825843"/>
              <a:gd name="connsiteY18" fmla="*/ 998369 h 6491101"/>
              <a:gd name="connsiteX19" fmla="*/ 5159950 w 11825843"/>
              <a:gd name="connsiteY19" fmla="*/ 0 h 6491101"/>
              <a:gd name="connsiteX20" fmla="*/ 11825843 w 11825843"/>
              <a:gd name="connsiteY20" fmla="*/ 0 h 6491101"/>
              <a:gd name="connsiteX21" fmla="*/ 11825843 w 11825843"/>
              <a:gd name="connsiteY21" fmla="*/ 1424090 h 6491101"/>
              <a:gd name="connsiteX22" fmla="*/ 11725512 w 11825843"/>
              <a:gd name="connsiteY22" fmla="*/ 1526137 h 6491101"/>
              <a:gd name="connsiteX23" fmla="*/ 8633494 w 11825843"/>
              <a:gd name="connsiteY23" fmla="*/ 1526137 h 6491101"/>
              <a:gd name="connsiteX24" fmla="*/ 8633494 w 11825843"/>
              <a:gd name="connsiteY24" fmla="*/ 1094898 h 6491101"/>
              <a:gd name="connsiteX25" fmla="*/ 8533671 w 11825843"/>
              <a:gd name="connsiteY25" fmla="*/ 997867 h 6491101"/>
              <a:gd name="connsiteX26" fmla="*/ 8443005 w 11825843"/>
              <a:gd name="connsiteY26" fmla="*/ 1097403 h 6491101"/>
              <a:gd name="connsiteX27" fmla="*/ 8443005 w 11825843"/>
              <a:gd name="connsiteY27" fmla="*/ 2273535 h 6491101"/>
              <a:gd name="connsiteX28" fmla="*/ 8542827 w 11825843"/>
              <a:gd name="connsiteY28" fmla="*/ 2370566 h 6491101"/>
              <a:gd name="connsiteX29" fmla="*/ 8633494 w 11825843"/>
              <a:gd name="connsiteY29" fmla="*/ 2271031 h 6491101"/>
              <a:gd name="connsiteX30" fmla="*/ 8633494 w 11825843"/>
              <a:gd name="connsiteY30" fmla="*/ 2176758 h 6491101"/>
              <a:gd name="connsiteX31" fmla="*/ 8538122 w 11825843"/>
              <a:gd name="connsiteY31" fmla="*/ 2176758 h 6491101"/>
              <a:gd name="connsiteX32" fmla="*/ 8538122 w 11825843"/>
              <a:gd name="connsiteY32" fmla="*/ 1587563 h 6491101"/>
              <a:gd name="connsiteX33" fmla="*/ 11725512 w 11825843"/>
              <a:gd name="connsiteY33" fmla="*/ 1587563 h 6491101"/>
              <a:gd name="connsiteX34" fmla="*/ 11825843 w 11825843"/>
              <a:gd name="connsiteY34" fmla="*/ 1689605 h 6491101"/>
              <a:gd name="connsiteX35" fmla="*/ 11825843 w 11825843"/>
              <a:gd name="connsiteY35" fmla="*/ 3430357 h 6491101"/>
              <a:gd name="connsiteX36" fmla="*/ 5159950 w 11825843"/>
              <a:gd name="connsiteY36" fmla="*/ 3430357 h 6491101"/>
              <a:gd name="connsiteX37" fmla="*/ 5059639 w 11825843"/>
              <a:gd name="connsiteY37" fmla="*/ 3328315 h 6491101"/>
              <a:gd name="connsiteX38" fmla="*/ 5059639 w 11825843"/>
              <a:gd name="connsiteY38" fmla="*/ 102043 h 6491101"/>
              <a:gd name="connsiteX39" fmla="*/ 5159950 w 11825843"/>
              <a:gd name="connsiteY39" fmla="*/ 0 h 6491101"/>
              <a:gd name="connsiteX40" fmla="*/ 4249219 w 11825843"/>
              <a:gd name="connsiteY40" fmla="*/ 0 h 6491101"/>
              <a:gd name="connsiteX41" fmla="*/ 4249468 w 11825843"/>
              <a:gd name="connsiteY41" fmla="*/ 0 h 6491101"/>
              <a:gd name="connsiteX42" fmla="*/ 4999732 w 11825843"/>
              <a:gd name="connsiteY42" fmla="*/ 763195 h 6491101"/>
              <a:gd name="connsiteX43" fmla="*/ 4999732 w 11825843"/>
              <a:gd name="connsiteY43" fmla="*/ 763443 h 6491101"/>
              <a:gd name="connsiteX44" fmla="*/ 4249468 w 11825843"/>
              <a:gd name="connsiteY44" fmla="*/ 1526640 h 6491101"/>
              <a:gd name="connsiteX45" fmla="*/ 4249219 w 11825843"/>
              <a:gd name="connsiteY45" fmla="*/ 1526640 h 6491101"/>
              <a:gd name="connsiteX46" fmla="*/ 3498954 w 11825843"/>
              <a:gd name="connsiteY46" fmla="*/ 763443 h 6491101"/>
              <a:gd name="connsiteX47" fmla="*/ 3498954 w 11825843"/>
              <a:gd name="connsiteY47" fmla="*/ 763195 h 6491101"/>
              <a:gd name="connsiteX48" fmla="*/ 4249219 w 11825843"/>
              <a:gd name="connsiteY48" fmla="*/ 0 h 6491101"/>
              <a:gd name="connsiteX49" fmla="*/ 0 w 11825843"/>
              <a:gd name="connsiteY49" fmla="*/ 0 h 6491101"/>
              <a:gd name="connsiteX50" fmla="*/ 3338481 w 11825843"/>
              <a:gd name="connsiteY50" fmla="*/ 0 h 6491101"/>
              <a:gd name="connsiteX51" fmla="*/ 3438793 w 11825843"/>
              <a:gd name="connsiteY51" fmla="*/ 102043 h 6491101"/>
              <a:gd name="connsiteX52" fmla="*/ 3438793 w 11825843"/>
              <a:gd name="connsiteY52" fmla="*/ 1424846 h 6491101"/>
              <a:gd name="connsiteX53" fmla="*/ 3338481 w 11825843"/>
              <a:gd name="connsiteY53" fmla="*/ 1526888 h 6491101"/>
              <a:gd name="connsiteX54" fmla="*/ 2411251 w 11825843"/>
              <a:gd name="connsiteY54" fmla="*/ 1526888 h 6491101"/>
              <a:gd name="connsiteX55" fmla="*/ 2411493 w 11825843"/>
              <a:gd name="connsiteY55" fmla="*/ 1526640 h 6491101"/>
              <a:gd name="connsiteX56" fmla="*/ 2381425 w 11825843"/>
              <a:gd name="connsiteY56" fmla="*/ 1557222 h 6491101"/>
              <a:gd name="connsiteX57" fmla="*/ 2411493 w 11825843"/>
              <a:gd name="connsiteY57" fmla="*/ 1587811 h 6491101"/>
              <a:gd name="connsiteX58" fmla="*/ 3338730 w 11825843"/>
              <a:gd name="connsiteY58" fmla="*/ 1587811 h 6491101"/>
              <a:gd name="connsiteX59" fmla="*/ 3439041 w 11825843"/>
              <a:gd name="connsiteY59" fmla="*/ 1689859 h 6491101"/>
              <a:gd name="connsiteX60" fmla="*/ 3439041 w 11825843"/>
              <a:gd name="connsiteY60" fmla="*/ 6388861 h 6491101"/>
              <a:gd name="connsiteX61" fmla="*/ 3338730 w 11825843"/>
              <a:gd name="connsiteY61" fmla="*/ 6490909 h 6491101"/>
              <a:gd name="connsiteX62" fmla="*/ 0 w 11825843"/>
              <a:gd name="connsiteY62" fmla="*/ 6490909 h 649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25843" h="6491101">
                <a:moveTo>
                  <a:pt x="1566339" y="2177006"/>
                </a:moveTo>
                <a:lnTo>
                  <a:pt x="1566339" y="2371062"/>
                </a:lnTo>
                <a:lnTo>
                  <a:pt x="1866048" y="2371062"/>
                </a:lnTo>
                <a:cubicBezTo>
                  <a:pt x="1918795" y="2371062"/>
                  <a:pt x="1961433" y="2327687"/>
                  <a:pt x="1961433" y="2274037"/>
                </a:cubicBezTo>
                <a:cubicBezTo>
                  <a:pt x="1961433" y="2220381"/>
                  <a:pt x="1918548" y="2177006"/>
                  <a:pt x="1866048" y="2177006"/>
                </a:cubicBezTo>
                <a:close/>
                <a:moveTo>
                  <a:pt x="3599266" y="1587767"/>
                </a:moveTo>
                <a:lnTo>
                  <a:pt x="4899414" y="1587767"/>
                </a:lnTo>
                <a:cubicBezTo>
                  <a:pt x="4954819" y="1587767"/>
                  <a:pt x="4999732" y="1633450"/>
                  <a:pt x="4999732" y="1689808"/>
                </a:cubicBezTo>
                <a:lnTo>
                  <a:pt x="4999732" y="6389052"/>
                </a:lnTo>
                <a:cubicBezTo>
                  <a:pt x="4999732" y="6445449"/>
                  <a:pt x="4954819" y="6491101"/>
                  <a:pt x="4899414" y="6491101"/>
                </a:cubicBezTo>
                <a:lnTo>
                  <a:pt x="3599266" y="6491101"/>
                </a:lnTo>
                <a:cubicBezTo>
                  <a:pt x="3543868" y="6491101"/>
                  <a:pt x="3498954" y="6445449"/>
                  <a:pt x="3498954" y="6389052"/>
                </a:cubicBezTo>
                <a:lnTo>
                  <a:pt x="3498954" y="1689808"/>
                </a:lnTo>
                <a:cubicBezTo>
                  <a:pt x="3498954" y="1633450"/>
                  <a:pt x="3543868" y="1587767"/>
                  <a:pt x="3599266" y="1587767"/>
                </a:cubicBezTo>
                <a:close/>
                <a:moveTo>
                  <a:pt x="1566339" y="998369"/>
                </a:moveTo>
                <a:lnTo>
                  <a:pt x="1566339" y="1192425"/>
                </a:lnTo>
                <a:lnTo>
                  <a:pt x="1866048" y="1192425"/>
                </a:lnTo>
                <a:cubicBezTo>
                  <a:pt x="1918795" y="1192425"/>
                  <a:pt x="1961433" y="1148802"/>
                  <a:pt x="1961433" y="1095400"/>
                </a:cubicBezTo>
                <a:cubicBezTo>
                  <a:pt x="1961433" y="1041744"/>
                  <a:pt x="1918548" y="998369"/>
                  <a:pt x="1866048" y="998369"/>
                </a:cubicBezTo>
                <a:close/>
                <a:moveTo>
                  <a:pt x="5159950" y="0"/>
                </a:moveTo>
                <a:lnTo>
                  <a:pt x="11825843" y="0"/>
                </a:lnTo>
                <a:lnTo>
                  <a:pt x="11825843" y="1424090"/>
                </a:lnTo>
                <a:cubicBezTo>
                  <a:pt x="11825843" y="1480505"/>
                  <a:pt x="11780955" y="1526137"/>
                  <a:pt x="11725512" y="1526137"/>
                </a:cubicBezTo>
                <a:lnTo>
                  <a:pt x="8633494" y="1526137"/>
                </a:lnTo>
                <a:lnTo>
                  <a:pt x="8633494" y="1094898"/>
                </a:lnTo>
                <a:cubicBezTo>
                  <a:pt x="8633494" y="1039741"/>
                  <a:pt x="8588415" y="995361"/>
                  <a:pt x="8533671" y="997867"/>
                </a:cubicBezTo>
                <a:cubicBezTo>
                  <a:pt x="8482425" y="1000124"/>
                  <a:pt x="8443005" y="1045006"/>
                  <a:pt x="8443005" y="1097403"/>
                </a:cubicBezTo>
                <a:lnTo>
                  <a:pt x="8443005" y="2273535"/>
                </a:lnTo>
                <a:cubicBezTo>
                  <a:pt x="8443005" y="2328691"/>
                  <a:pt x="8488084" y="2373071"/>
                  <a:pt x="8542827" y="2370566"/>
                </a:cubicBezTo>
                <a:cubicBezTo>
                  <a:pt x="8594073" y="2368309"/>
                  <a:pt x="8633494" y="2323427"/>
                  <a:pt x="8633494" y="2271031"/>
                </a:cubicBezTo>
                <a:lnTo>
                  <a:pt x="8633494" y="2176758"/>
                </a:lnTo>
                <a:lnTo>
                  <a:pt x="8538122" y="2176758"/>
                </a:lnTo>
                <a:lnTo>
                  <a:pt x="8538122" y="1587563"/>
                </a:lnTo>
                <a:lnTo>
                  <a:pt x="11725512" y="1587563"/>
                </a:lnTo>
                <a:cubicBezTo>
                  <a:pt x="11780955" y="1587563"/>
                  <a:pt x="11825843" y="1633196"/>
                  <a:pt x="11825843" y="1689605"/>
                </a:cubicBezTo>
                <a:lnTo>
                  <a:pt x="11825843" y="3430357"/>
                </a:lnTo>
                <a:lnTo>
                  <a:pt x="5159950" y="3430357"/>
                </a:lnTo>
                <a:cubicBezTo>
                  <a:pt x="5104496" y="3430357"/>
                  <a:pt x="5059639" y="3384725"/>
                  <a:pt x="5059639" y="3328315"/>
                </a:cubicBezTo>
                <a:lnTo>
                  <a:pt x="5059639" y="102043"/>
                </a:lnTo>
                <a:cubicBezTo>
                  <a:pt x="5059639" y="45631"/>
                  <a:pt x="5104496" y="0"/>
                  <a:pt x="5159950" y="0"/>
                </a:cubicBezTo>
                <a:close/>
                <a:moveTo>
                  <a:pt x="4249219" y="0"/>
                </a:moveTo>
                <a:lnTo>
                  <a:pt x="4249468" y="0"/>
                </a:lnTo>
                <a:cubicBezTo>
                  <a:pt x="4663827" y="0"/>
                  <a:pt x="4999732" y="341693"/>
                  <a:pt x="4999732" y="763195"/>
                </a:cubicBezTo>
                <a:lnTo>
                  <a:pt x="4999732" y="763443"/>
                </a:lnTo>
                <a:cubicBezTo>
                  <a:pt x="4999732" y="1184942"/>
                  <a:pt x="4663827" y="1526640"/>
                  <a:pt x="4249468" y="1526640"/>
                </a:cubicBezTo>
                <a:lnTo>
                  <a:pt x="4249219" y="1526640"/>
                </a:lnTo>
                <a:cubicBezTo>
                  <a:pt x="3834862" y="1526640"/>
                  <a:pt x="3498954" y="1184942"/>
                  <a:pt x="3498954" y="763443"/>
                </a:cubicBezTo>
                <a:lnTo>
                  <a:pt x="3498954" y="763195"/>
                </a:lnTo>
                <a:cubicBezTo>
                  <a:pt x="3498954" y="341693"/>
                  <a:pt x="3834862" y="0"/>
                  <a:pt x="4249219" y="0"/>
                </a:cubicBezTo>
                <a:close/>
                <a:moveTo>
                  <a:pt x="0" y="0"/>
                </a:moveTo>
                <a:lnTo>
                  <a:pt x="3338481" y="0"/>
                </a:lnTo>
                <a:cubicBezTo>
                  <a:pt x="3393689" y="0"/>
                  <a:pt x="3438793" y="45882"/>
                  <a:pt x="3438793" y="102043"/>
                </a:cubicBezTo>
                <a:lnTo>
                  <a:pt x="3438793" y="1424846"/>
                </a:lnTo>
                <a:cubicBezTo>
                  <a:pt x="3438793" y="1481255"/>
                  <a:pt x="3393937" y="1526888"/>
                  <a:pt x="3338481" y="1526888"/>
                </a:cubicBezTo>
                <a:lnTo>
                  <a:pt x="2411251" y="1526888"/>
                </a:lnTo>
                <a:lnTo>
                  <a:pt x="2411493" y="1526640"/>
                </a:lnTo>
                <a:cubicBezTo>
                  <a:pt x="2394981" y="1526640"/>
                  <a:pt x="2381425" y="1540424"/>
                  <a:pt x="2381425" y="1557222"/>
                </a:cubicBezTo>
                <a:cubicBezTo>
                  <a:pt x="2381425" y="1574027"/>
                  <a:pt x="2394981" y="1587811"/>
                  <a:pt x="2411493" y="1587811"/>
                </a:cubicBezTo>
                <a:lnTo>
                  <a:pt x="3338730" y="1587811"/>
                </a:lnTo>
                <a:cubicBezTo>
                  <a:pt x="3394185" y="1587811"/>
                  <a:pt x="3439041" y="1633443"/>
                  <a:pt x="3439041" y="1689859"/>
                </a:cubicBezTo>
                <a:lnTo>
                  <a:pt x="3439041" y="6388861"/>
                </a:lnTo>
                <a:cubicBezTo>
                  <a:pt x="3439041" y="6445258"/>
                  <a:pt x="3394185" y="6490909"/>
                  <a:pt x="3338730" y="6490909"/>
                </a:cubicBezTo>
                <a:lnTo>
                  <a:pt x="0" y="649090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360000" tIns="2736000" rIns="900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Chart Placeholder DO">
            <a:extLst>
              <a:ext uri="{FF2B5EF4-FFF2-40B4-BE49-F238E27FC236}">
                <a16:creationId xmlns:a16="http://schemas.microsoft.com/office/drawing/2014/main" id="{360105EB-FCC3-7163-595D-9282CB49A4A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76973" y="6306827"/>
            <a:ext cx="3420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7" name="Chart Placeholder THINGS">
            <a:extLst>
              <a:ext uri="{FF2B5EF4-FFF2-40B4-BE49-F238E27FC236}">
                <a16:creationId xmlns:a16="http://schemas.microsoft.com/office/drawing/2014/main" id="{02ACE52C-47F3-DE99-A92B-D4FB41072D0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2E8F32B-332C-24CF-8E0A-F575170F24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92000" y="4381500"/>
            <a:ext cx="5760000" cy="24268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76875A44-BE82-C94C-E1C6-18D62E72AF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2437" y="3778117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35699621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9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EC9305A-EF99-042D-9974-127A1A0CE841}"/>
              </a:ext>
            </a:extLst>
          </p:cNvPr>
          <p:cNvSpPr/>
          <p:nvPr userDrawn="1"/>
        </p:nvSpPr>
        <p:spPr>
          <a:xfrm>
            <a:off x="187193" y="189891"/>
            <a:ext cx="11825843" cy="6491101"/>
          </a:xfrm>
          <a:custGeom>
            <a:avLst/>
            <a:gdLst>
              <a:gd name="connsiteX0" fmla="*/ 1566339 w 11825843"/>
              <a:gd name="connsiteY0" fmla="*/ 2177006 h 6491101"/>
              <a:gd name="connsiteX1" fmla="*/ 1566339 w 11825843"/>
              <a:gd name="connsiteY1" fmla="*/ 2371062 h 6491101"/>
              <a:gd name="connsiteX2" fmla="*/ 1866048 w 11825843"/>
              <a:gd name="connsiteY2" fmla="*/ 2371062 h 6491101"/>
              <a:gd name="connsiteX3" fmla="*/ 1961433 w 11825843"/>
              <a:gd name="connsiteY3" fmla="*/ 2274037 h 6491101"/>
              <a:gd name="connsiteX4" fmla="*/ 1866048 w 11825843"/>
              <a:gd name="connsiteY4" fmla="*/ 2177006 h 6491101"/>
              <a:gd name="connsiteX5" fmla="*/ 3599266 w 11825843"/>
              <a:gd name="connsiteY5" fmla="*/ 1587767 h 6491101"/>
              <a:gd name="connsiteX6" fmla="*/ 4899414 w 11825843"/>
              <a:gd name="connsiteY6" fmla="*/ 1587767 h 6491101"/>
              <a:gd name="connsiteX7" fmla="*/ 4999732 w 11825843"/>
              <a:gd name="connsiteY7" fmla="*/ 1689808 h 6491101"/>
              <a:gd name="connsiteX8" fmla="*/ 4999732 w 11825843"/>
              <a:gd name="connsiteY8" fmla="*/ 6389052 h 6491101"/>
              <a:gd name="connsiteX9" fmla="*/ 4899414 w 11825843"/>
              <a:gd name="connsiteY9" fmla="*/ 6491101 h 6491101"/>
              <a:gd name="connsiteX10" fmla="*/ 3599266 w 11825843"/>
              <a:gd name="connsiteY10" fmla="*/ 6491101 h 6491101"/>
              <a:gd name="connsiteX11" fmla="*/ 3498954 w 11825843"/>
              <a:gd name="connsiteY11" fmla="*/ 6389052 h 6491101"/>
              <a:gd name="connsiteX12" fmla="*/ 3498954 w 11825843"/>
              <a:gd name="connsiteY12" fmla="*/ 1689808 h 6491101"/>
              <a:gd name="connsiteX13" fmla="*/ 3599266 w 11825843"/>
              <a:gd name="connsiteY13" fmla="*/ 1587767 h 6491101"/>
              <a:gd name="connsiteX14" fmla="*/ 1566339 w 11825843"/>
              <a:gd name="connsiteY14" fmla="*/ 998369 h 6491101"/>
              <a:gd name="connsiteX15" fmla="*/ 1566339 w 11825843"/>
              <a:gd name="connsiteY15" fmla="*/ 1192425 h 6491101"/>
              <a:gd name="connsiteX16" fmla="*/ 1866048 w 11825843"/>
              <a:gd name="connsiteY16" fmla="*/ 1192425 h 6491101"/>
              <a:gd name="connsiteX17" fmla="*/ 1961433 w 11825843"/>
              <a:gd name="connsiteY17" fmla="*/ 1095400 h 6491101"/>
              <a:gd name="connsiteX18" fmla="*/ 1866048 w 11825843"/>
              <a:gd name="connsiteY18" fmla="*/ 998369 h 6491101"/>
              <a:gd name="connsiteX19" fmla="*/ 5159950 w 11825843"/>
              <a:gd name="connsiteY19" fmla="*/ 0 h 6491101"/>
              <a:gd name="connsiteX20" fmla="*/ 11825843 w 11825843"/>
              <a:gd name="connsiteY20" fmla="*/ 0 h 6491101"/>
              <a:gd name="connsiteX21" fmla="*/ 11825843 w 11825843"/>
              <a:gd name="connsiteY21" fmla="*/ 1424090 h 6491101"/>
              <a:gd name="connsiteX22" fmla="*/ 11725512 w 11825843"/>
              <a:gd name="connsiteY22" fmla="*/ 1526137 h 6491101"/>
              <a:gd name="connsiteX23" fmla="*/ 8633494 w 11825843"/>
              <a:gd name="connsiteY23" fmla="*/ 1526137 h 6491101"/>
              <a:gd name="connsiteX24" fmla="*/ 8633494 w 11825843"/>
              <a:gd name="connsiteY24" fmla="*/ 1094898 h 6491101"/>
              <a:gd name="connsiteX25" fmla="*/ 8533671 w 11825843"/>
              <a:gd name="connsiteY25" fmla="*/ 997867 h 6491101"/>
              <a:gd name="connsiteX26" fmla="*/ 8443005 w 11825843"/>
              <a:gd name="connsiteY26" fmla="*/ 1097403 h 6491101"/>
              <a:gd name="connsiteX27" fmla="*/ 8443005 w 11825843"/>
              <a:gd name="connsiteY27" fmla="*/ 2273535 h 6491101"/>
              <a:gd name="connsiteX28" fmla="*/ 8542827 w 11825843"/>
              <a:gd name="connsiteY28" fmla="*/ 2370566 h 6491101"/>
              <a:gd name="connsiteX29" fmla="*/ 8633494 w 11825843"/>
              <a:gd name="connsiteY29" fmla="*/ 2271031 h 6491101"/>
              <a:gd name="connsiteX30" fmla="*/ 8633494 w 11825843"/>
              <a:gd name="connsiteY30" fmla="*/ 2176758 h 6491101"/>
              <a:gd name="connsiteX31" fmla="*/ 8538122 w 11825843"/>
              <a:gd name="connsiteY31" fmla="*/ 2176758 h 6491101"/>
              <a:gd name="connsiteX32" fmla="*/ 8538122 w 11825843"/>
              <a:gd name="connsiteY32" fmla="*/ 1587563 h 6491101"/>
              <a:gd name="connsiteX33" fmla="*/ 11725512 w 11825843"/>
              <a:gd name="connsiteY33" fmla="*/ 1587563 h 6491101"/>
              <a:gd name="connsiteX34" fmla="*/ 11825843 w 11825843"/>
              <a:gd name="connsiteY34" fmla="*/ 1689605 h 6491101"/>
              <a:gd name="connsiteX35" fmla="*/ 11825843 w 11825843"/>
              <a:gd name="connsiteY35" fmla="*/ 3430357 h 6491101"/>
              <a:gd name="connsiteX36" fmla="*/ 5159950 w 11825843"/>
              <a:gd name="connsiteY36" fmla="*/ 3430357 h 6491101"/>
              <a:gd name="connsiteX37" fmla="*/ 5059639 w 11825843"/>
              <a:gd name="connsiteY37" fmla="*/ 3328315 h 6491101"/>
              <a:gd name="connsiteX38" fmla="*/ 5059639 w 11825843"/>
              <a:gd name="connsiteY38" fmla="*/ 102043 h 6491101"/>
              <a:gd name="connsiteX39" fmla="*/ 5159950 w 11825843"/>
              <a:gd name="connsiteY39" fmla="*/ 0 h 6491101"/>
              <a:gd name="connsiteX40" fmla="*/ 4249219 w 11825843"/>
              <a:gd name="connsiteY40" fmla="*/ 0 h 6491101"/>
              <a:gd name="connsiteX41" fmla="*/ 4249469 w 11825843"/>
              <a:gd name="connsiteY41" fmla="*/ 0 h 6491101"/>
              <a:gd name="connsiteX42" fmla="*/ 4999732 w 11825843"/>
              <a:gd name="connsiteY42" fmla="*/ 763195 h 6491101"/>
              <a:gd name="connsiteX43" fmla="*/ 4999732 w 11825843"/>
              <a:gd name="connsiteY43" fmla="*/ 763443 h 6491101"/>
              <a:gd name="connsiteX44" fmla="*/ 4249469 w 11825843"/>
              <a:gd name="connsiteY44" fmla="*/ 1526640 h 6491101"/>
              <a:gd name="connsiteX45" fmla="*/ 4249219 w 11825843"/>
              <a:gd name="connsiteY45" fmla="*/ 1526640 h 6491101"/>
              <a:gd name="connsiteX46" fmla="*/ 3498954 w 11825843"/>
              <a:gd name="connsiteY46" fmla="*/ 763443 h 6491101"/>
              <a:gd name="connsiteX47" fmla="*/ 3498954 w 11825843"/>
              <a:gd name="connsiteY47" fmla="*/ 763195 h 6491101"/>
              <a:gd name="connsiteX48" fmla="*/ 4249219 w 11825843"/>
              <a:gd name="connsiteY48" fmla="*/ 0 h 6491101"/>
              <a:gd name="connsiteX49" fmla="*/ 0 w 11825843"/>
              <a:gd name="connsiteY49" fmla="*/ 0 h 6491101"/>
              <a:gd name="connsiteX50" fmla="*/ 3338481 w 11825843"/>
              <a:gd name="connsiteY50" fmla="*/ 0 h 6491101"/>
              <a:gd name="connsiteX51" fmla="*/ 3438793 w 11825843"/>
              <a:gd name="connsiteY51" fmla="*/ 102043 h 6491101"/>
              <a:gd name="connsiteX52" fmla="*/ 3438793 w 11825843"/>
              <a:gd name="connsiteY52" fmla="*/ 1424846 h 6491101"/>
              <a:gd name="connsiteX53" fmla="*/ 3338481 w 11825843"/>
              <a:gd name="connsiteY53" fmla="*/ 1526888 h 6491101"/>
              <a:gd name="connsiteX54" fmla="*/ 2411251 w 11825843"/>
              <a:gd name="connsiteY54" fmla="*/ 1526888 h 6491101"/>
              <a:gd name="connsiteX55" fmla="*/ 2411493 w 11825843"/>
              <a:gd name="connsiteY55" fmla="*/ 1526640 h 6491101"/>
              <a:gd name="connsiteX56" fmla="*/ 2381425 w 11825843"/>
              <a:gd name="connsiteY56" fmla="*/ 1557222 h 6491101"/>
              <a:gd name="connsiteX57" fmla="*/ 2411493 w 11825843"/>
              <a:gd name="connsiteY57" fmla="*/ 1587811 h 6491101"/>
              <a:gd name="connsiteX58" fmla="*/ 3338730 w 11825843"/>
              <a:gd name="connsiteY58" fmla="*/ 1587811 h 6491101"/>
              <a:gd name="connsiteX59" fmla="*/ 3439041 w 11825843"/>
              <a:gd name="connsiteY59" fmla="*/ 1689859 h 6491101"/>
              <a:gd name="connsiteX60" fmla="*/ 3439041 w 11825843"/>
              <a:gd name="connsiteY60" fmla="*/ 6388861 h 6491101"/>
              <a:gd name="connsiteX61" fmla="*/ 3338730 w 11825843"/>
              <a:gd name="connsiteY61" fmla="*/ 6490909 h 6491101"/>
              <a:gd name="connsiteX62" fmla="*/ 0 w 11825843"/>
              <a:gd name="connsiteY62" fmla="*/ 6490909 h 649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25843" h="6491101">
                <a:moveTo>
                  <a:pt x="1566339" y="2177006"/>
                </a:moveTo>
                <a:lnTo>
                  <a:pt x="1566339" y="2371062"/>
                </a:lnTo>
                <a:lnTo>
                  <a:pt x="1866048" y="2371062"/>
                </a:lnTo>
                <a:cubicBezTo>
                  <a:pt x="1918795" y="2371062"/>
                  <a:pt x="1961433" y="2327687"/>
                  <a:pt x="1961433" y="2274037"/>
                </a:cubicBezTo>
                <a:cubicBezTo>
                  <a:pt x="1961433" y="2220381"/>
                  <a:pt x="1918548" y="2177006"/>
                  <a:pt x="1866048" y="2177006"/>
                </a:cubicBezTo>
                <a:close/>
                <a:moveTo>
                  <a:pt x="3599266" y="1587767"/>
                </a:moveTo>
                <a:lnTo>
                  <a:pt x="4899414" y="1587767"/>
                </a:lnTo>
                <a:cubicBezTo>
                  <a:pt x="4954820" y="1587767"/>
                  <a:pt x="4999732" y="1633450"/>
                  <a:pt x="4999732" y="1689808"/>
                </a:cubicBezTo>
                <a:lnTo>
                  <a:pt x="4999732" y="6389052"/>
                </a:lnTo>
                <a:cubicBezTo>
                  <a:pt x="4999732" y="6445449"/>
                  <a:pt x="4954820" y="6491101"/>
                  <a:pt x="4899414" y="6491101"/>
                </a:cubicBezTo>
                <a:lnTo>
                  <a:pt x="3599266" y="6491101"/>
                </a:lnTo>
                <a:cubicBezTo>
                  <a:pt x="3543868" y="6491101"/>
                  <a:pt x="3498954" y="6445449"/>
                  <a:pt x="3498954" y="6389052"/>
                </a:cubicBezTo>
                <a:lnTo>
                  <a:pt x="3498954" y="1689808"/>
                </a:lnTo>
                <a:cubicBezTo>
                  <a:pt x="3498954" y="1633450"/>
                  <a:pt x="3543868" y="1587767"/>
                  <a:pt x="3599266" y="1587767"/>
                </a:cubicBezTo>
                <a:close/>
                <a:moveTo>
                  <a:pt x="1566339" y="998369"/>
                </a:moveTo>
                <a:lnTo>
                  <a:pt x="1566339" y="1192425"/>
                </a:lnTo>
                <a:lnTo>
                  <a:pt x="1866048" y="1192425"/>
                </a:lnTo>
                <a:cubicBezTo>
                  <a:pt x="1918795" y="1192425"/>
                  <a:pt x="1961433" y="1148802"/>
                  <a:pt x="1961433" y="1095400"/>
                </a:cubicBezTo>
                <a:cubicBezTo>
                  <a:pt x="1961433" y="1041744"/>
                  <a:pt x="1918548" y="998369"/>
                  <a:pt x="1866048" y="998369"/>
                </a:cubicBezTo>
                <a:close/>
                <a:moveTo>
                  <a:pt x="5159950" y="0"/>
                </a:moveTo>
                <a:lnTo>
                  <a:pt x="11825843" y="0"/>
                </a:lnTo>
                <a:lnTo>
                  <a:pt x="11825843" y="1424090"/>
                </a:lnTo>
                <a:cubicBezTo>
                  <a:pt x="11825843" y="1480505"/>
                  <a:pt x="11780955" y="1526137"/>
                  <a:pt x="11725512" y="1526137"/>
                </a:cubicBezTo>
                <a:lnTo>
                  <a:pt x="8633494" y="1526137"/>
                </a:lnTo>
                <a:lnTo>
                  <a:pt x="8633494" y="1094898"/>
                </a:lnTo>
                <a:cubicBezTo>
                  <a:pt x="8633494" y="1039741"/>
                  <a:pt x="8588415" y="995361"/>
                  <a:pt x="8533671" y="997867"/>
                </a:cubicBezTo>
                <a:cubicBezTo>
                  <a:pt x="8482425" y="1000124"/>
                  <a:pt x="8443005" y="1045006"/>
                  <a:pt x="8443005" y="1097403"/>
                </a:cubicBezTo>
                <a:lnTo>
                  <a:pt x="8443005" y="2273535"/>
                </a:lnTo>
                <a:cubicBezTo>
                  <a:pt x="8443005" y="2328691"/>
                  <a:pt x="8488084" y="2373071"/>
                  <a:pt x="8542827" y="2370566"/>
                </a:cubicBezTo>
                <a:cubicBezTo>
                  <a:pt x="8594073" y="2368309"/>
                  <a:pt x="8633494" y="2323427"/>
                  <a:pt x="8633494" y="2271031"/>
                </a:cubicBezTo>
                <a:lnTo>
                  <a:pt x="8633494" y="2176758"/>
                </a:lnTo>
                <a:lnTo>
                  <a:pt x="8538122" y="2176758"/>
                </a:lnTo>
                <a:lnTo>
                  <a:pt x="8538122" y="1587563"/>
                </a:lnTo>
                <a:lnTo>
                  <a:pt x="11725512" y="1587563"/>
                </a:lnTo>
                <a:cubicBezTo>
                  <a:pt x="11780955" y="1587563"/>
                  <a:pt x="11825843" y="1633196"/>
                  <a:pt x="11825843" y="1689605"/>
                </a:cubicBezTo>
                <a:lnTo>
                  <a:pt x="11825843" y="3430357"/>
                </a:lnTo>
                <a:lnTo>
                  <a:pt x="5159950" y="3430357"/>
                </a:lnTo>
                <a:cubicBezTo>
                  <a:pt x="5104496" y="3430357"/>
                  <a:pt x="5059639" y="3384725"/>
                  <a:pt x="5059639" y="3328315"/>
                </a:cubicBezTo>
                <a:lnTo>
                  <a:pt x="5059639" y="102043"/>
                </a:lnTo>
                <a:cubicBezTo>
                  <a:pt x="5059639" y="45631"/>
                  <a:pt x="5104496" y="0"/>
                  <a:pt x="5159950" y="0"/>
                </a:cubicBezTo>
                <a:close/>
                <a:moveTo>
                  <a:pt x="4249219" y="0"/>
                </a:moveTo>
                <a:lnTo>
                  <a:pt x="4249469" y="0"/>
                </a:lnTo>
                <a:cubicBezTo>
                  <a:pt x="4663827" y="0"/>
                  <a:pt x="4999732" y="341693"/>
                  <a:pt x="4999732" y="763195"/>
                </a:cubicBezTo>
                <a:lnTo>
                  <a:pt x="4999732" y="763443"/>
                </a:lnTo>
                <a:cubicBezTo>
                  <a:pt x="4999732" y="1184942"/>
                  <a:pt x="4663827" y="1526640"/>
                  <a:pt x="4249469" y="1526640"/>
                </a:cubicBezTo>
                <a:lnTo>
                  <a:pt x="4249219" y="1526640"/>
                </a:lnTo>
                <a:cubicBezTo>
                  <a:pt x="3834862" y="1526640"/>
                  <a:pt x="3498954" y="1184942"/>
                  <a:pt x="3498954" y="763443"/>
                </a:cubicBezTo>
                <a:lnTo>
                  <a:pt x="3498954" y="763195"/>
                </a:lnTo>
                <a:cubicBezTo>
                  <a:pt x="3498954" y="341693"/>
                  <a:pt x="3834862" y="0"/>
                  <a:pt x="4249219" y="0"/>
                </a:cubicBezTo>
                <a:close/>
                <a:moveTo>
                  <a:pt x="0" y="0"/>
                </a:moveTo>
                <a:lnTo>
                  <a:pt x="3338481" y="0"/>
                </a:lnTo>
                <a:cubicBezTo>
                  <a:pt x="3393689" y="0"/>
                  <a:pt x="3438793" y="45882"/>
                  <a:pt x="3438793" y="102043"/>
                </a:cubicBezTo>
                <a:lnTo>
                  <a:pt x="3438793" y="1424846"/>
                </a:lnTo>
                <a:cubicBezTo>
                  <a:pt x="3438793" y="1481255"/>
                  <a:pt x="3393937" y="1526888"/>
                  <a:pt x="3338481" y="1526888"/>
                </a:cubicBezTo>
                <a:lnTo>
                  <a:pt x="2411251" y="1526888"/>
                </a:lnTo>
                <a:lnTo>
                  <a:pt x="2411493" y="1526640"/>
                </a:lnTo>
                <a:cubicBezTo>
                  <a:pt x="2394981" y="1526640"/>
                  <a:pt x="2381425" y="1540424"/>
                  <a:pt x="2381425" y="1557222"/>
                </a:cubicBezTo>
                <a:cubicBezTo>
                  <a:pt x="2381425" y="1574027"/>
                  <a:pt x="2394981" y="1587811"/>
                  <a:pt x="2411493" y="1587811"/>
                </a:cubicBezTo>
                <a:lnTo>
                  <a:pt x="3338730" y="1587811"/>
                </a:lnTo>
                <a:cubicBezTo>
                  <a:pt x="3394185" y="1587811"/>
                  <a:pt x="3439041" y="1633443"/>
                  <a:pt x="3439041" y="1689859"/>
                </a:cubicBezTo>
                <a:lnTo>
                  <a:pt x="3439041" y="6388861"/>
                </a:lnTo>
                <a:cubicBezTo>
                  <a:pt x="3439041" y="6445258"/>
                  <a:pt x="3394185" y="6490909"/>
                  <a:pt x="3338730" y="6490909"/>
                </a:cubicBezTo>
                <a:lnTo>
                  <a:pt x="0" y="6490909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2E8F32B-332C-24CF-8E0A-F575170F24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92000" y="4381500"/>
            <a:ext cx="5760000" cy="24268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76875A44-BE82-C94C-E1C6-18D62E72AF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2437" y="3778117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1EF0135A-84B2-D629-E4EC-8BFE1C9624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000" y="6307200"/>
            <a:ext cx="341379" cy="180000"/>
          </a:xfrm>
          <a:prstGeom prst="rect">
            <a:avLst/>
          </a:prstGeom>
        </p:spPr>
      </p:pic>
      <p:pic>
        <p:nvPicPr>
          <p:cNvPr id="5" name="THINGS">
            <a:extLst>
              <a:ext uri="{FF2B5EF4-FFF2-40B4-BE49-F238E27FC236}">
                <a16:creationId xmlns:a16="http://schemas.microsoft.com/office/drawing/2014/main" id="{C22662C9-CDDC-F9BF-E13E-D9E01A50A9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22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9 White BG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C62BE79-6C08-F752-4D98-3E1097E5DF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7193" y="189890"/>
            <a:ext cx="11825843" cy="6491101"/>
          </a:xfrm>
          <a:custGeom>
            <a:avLst/>
            <a:gdLst>
              <a:gd name="connsiteX0" fmla="*/ 1566339 w 11825843"/>
              <a:gd name="connsiteY0" fmla="*/ 2177006 h 6491101"/>
              <a:gd name="connsiteX1" fmla="*/ 1566339 w 11825843"/>
              <a:gd name="connsiteY1" fmla="*/ 2371062 h 6491101"/>
              <a:gd name="connsiteX2" fmla="*/ 1866048 w 11825843"/>
              <a:gd name="connsiteY2" fmla="*/ 2371062 h 6491101"/>
              <a:gd name="connsiteX3" fmla="*/ 1961433 w 11825843"/>
              <a:gd name="connsiteY3" fmla="*/ 2274037 h 6491101"/>
              <a:gd name="connsiteX4" fmla="*/ 1866048 w 11825843"/>
              <a:gd name="connsiteY4" fmla="*/ 2177006 h 6491101"/>
              <a:gd name="connsiteX5" fmla="*/ 3599266 w 11825843"/>
              <a:gd name="connsiteY5" fmla="*/ 1587767 h 6491101"/>
              <a:gd name="connsiteX6" fmla="*/ 4899414 w 11825843"/>
              <a:gd name="connsiteY6" fmla="*/ 1587767 h 6491101"/>
              <a:gd name="connsiteX7" fmla="*/ 4999732 w 11825843"/>
              <a:gd name="connsiteY7" fmla="*/ 1689808 h 6491101"/>
              <a:gd name="connsiteX8" fmla="*/ 4999732 w 11825843"/>
              <a:gd name="connsiteY8" fmla="*/ 6389052 h 6491101"/>
              <a:gd name="connsiteX9" fmla="*/ 4899414 w 11825843"/>
              <a:gd name="connsiteY9" fmla="*/ 6491101 h 6491101"/>
              <a:gd name="connsiteX10" fmla="*/ 3599266 w 11825843"/>
              <a:gd name="connsiteY10" fmla="*/ 6491101 h 6491101"/>
              <a:gd name="connsiteX11" fmla="*/ 3498954 w 11825843"/>
              <a:gd name="connsiteY11" fmla="*/ 6389052 h 6491101"/>
              <a:gd name="connsiteX12" fmla="*/ 3498954 w 11825843"/>
              <a:gd name="connsiteY12" fmla="*/ 1689808 h 6491101"/>
              <a:gd name="connsiteX13" fmla="*/ 3599266 w 11825843"/>
              <a:gd name="connsiteY13" fmla="*/ 1587767 h 6491101"/>
              <a:gd name="connsiteX14" fmla="*/ 1566339 w 11825843"/>
              <a:gd name="connsiteY14" fmla="*/ 998369 h 6491101"/>
              <a:gd name="connsiteX15" fmla="*/ 1566339 w 11825843"/>
              <a:gd name="connsiteY15" fmla="*/ 1192425 h 6491101"/>
              <a:gd name="connsiteX16" fmla="*/ 1866048 w 11825843"/>
              <a:gd name="connsiteY16" fmla="*/ 1192425 h 6491101"/>
              <a:gd name="connsiteX17" fmla="*/ 1961433 w 11825843"/>
              <a:gd name="connsiteY17" fmla="*/ 1095400 h 6491101"/>
              <a:gd name="connsiteX18" fmla="*/ 1866048 w 11825843"/>
              <a:gd name="connsiteY18" fmla="*/ 998369 h 6491101"/>
              <a:gd name="connsiteX19" fmla="*/ 5159950 w 11825843"/>
              <a:gd name="connsiteY19" fmla="*/ 0 h 6491101"/>
              <a:gd name="connsiteX20" fmla="*/ 11825843 w 11825843"/>
              <a:gd name="connsiteY20" fmla="*/ 0 h 6491101"/>
              <a:gd name="connsiteX21" fmla="*/ 11825843 w 11825843"/>
              <a:gd name="connsiteY21" fmla="*/ 1424090 h 6491101"/>
              <a:gd name="connsiteX22" fmla="*/ 11725512 w 11825843"/>
              <a:gd name="connsiteY22" fmla="*/ 1526137 h 6491101"/>
              <a:gd name="connsiteX23" fmla="*/ 8633494 w 11825843"/>
              <a:gd name="connsiteY23" fmla="*/ 1526137 h 6491101"/>
              <a:gd name="connsiteX24" fmla="*/ 8633494 w 11825843"/>
              <a:gd name="connsiteY24" fmla="*/ 1094898 h 6491101"/>
              <a:gd name="connsiteX25" fmla="*/ 8533671 w 11825843"/>
              <a:gd name="connsiteY25" fmla="*/ 997867 h 6491101"/>
              <a:gd name="connsiteX26" fmla="*/ 8443005 w 11825843"/>
              <a:gd name="connsiteY26" fmla="*/ 1097403 h 6491101"/>
              <a:gd name="connsiteX27" fmla="*/ 8443005 w 11825843"/>
              <a:gd name="connsiteY27" fmla="*/ 2273535 h 6491101"/>
              <a:gd name="connsiteX28" fmla="*/ 8542827 w 11825843"/>
              <a:gd name="connsiteY28" fmla="*/ 2370566 h 6491101"/>
              <a:gd name="connsiteX29" fmla="*/ 8633494 w 11825843"/>
              <a:gd name="connsiteY29" fmla="*/ 2271031 h 6491101"/>
              <a:gd name="connsiteX30" fmla="*/ 8633494 w 11825843"/>
              <a:gd name="connsiteY30" fmla="*/ 2176758 h 6491101"/>
              <a:gd name="connsiteX31" fmla="*/ 8538122 w 11825843"/>
              <a:gd name="connsiteY31" fmla="*/ 2176758 h 6491101"/>
              <a:gd name="connsiteX32" fmla="*/ 8538122 w 11825843"/>
              <a:gd name="connsiteY32" fmla="*/ 1587563 h 6491101"/>
              <a:gd name="connsiteX33" fmla="*/ 11725512 w 11825843"/>
              <a:gd name="connsiteY33" fmla="*/ 1587563 h 6491101"/>
              <a:gd name="connsiteX34" fmla="*/ 11825843 w 11825843"/>
              <a:gd name="connsiteY34" fmla="*/ 1689605 h 6491101"/>
              <a:gd name="connsiteX35" fmla="*/ 11825843 w 11825843"/>
              <a:gd name="connsiteY35" fmla="*/ 3430357 h 6491101"/>
              <a:gd name="connsiteX36" fmla="*/ 5159950 w 11825843"/>
              <a:gd name="connsiteY36" fmla="*/ 3430357 h 6491101"/>
              <a:gd name="connsiteX37" fmla="*/ 5059639 w 11825843"/>
              <a:gd name="connsiteY37" fmla="*/ 3328315 h 6491101"/>
              <a:gd name="connsiteX38" fmla="*/ 5059639 w 11825843"/>
              <a:gd name="connsiteY38" fmla="*/ 102043 h 6491101"/>
              <a:gd name="connsiteX39" fmla="*/ 5159950 w 11825843"/>
              <a:gd name="connsiteY39" fmla="*/ 0 h 6491101"/>
              <a:gd name="connsiteX40" fmla="*/ 4249219 w 11825843"/>
              <a:gd name="connsiteY40" fmla="*/ 0 h 6491101"/>
              <a:gd name="connsiteX41" fmla="*/ 4249468 w 11825843"/>
              <a:gd name="connsiteY41" fmla="*/ 0 h 6491101"/>
              <a:gd name="connsiteX42" fmla="*/ 4999732 w 11825843"/>
              <a:gd name="connsiteY42" fmla="*/ 763195 h 6491101"/>
              <a:gd name="connsiteX43" fmla="*/ 4999732 w 11825843"/>
              <a:gd name="connsiteY43" fmla="*/ 763443 h 6491101"/>
              <a:gd name="connsiteX44" fmla="*/ 4249468 w 11825843"/>
              <a:gd name="connsiteY44" fmla="*/ 1526640 h 6491101"/>
              <a:gd name="connsiteX45" fmla="*/ 4249219 w 11825843"/>
              <a:gd name="connsiteY45" fmla="*/ 1526640 h 6491101"/>
              <a:gd name="connsiteX46" fmla="*/ 3498954 w 11825843"/>
              <a:gd name="connsiteY46" fmla="*/ 763443 h 6491101"/>
              <a:gd name="connsiteX47" fmla="*/ 3498954 w 11825843"/>
              <a:gd name="connsiteY47" fmla="*/ 763195 h 6491101"/>
              <a:gd name="connsiteX48" fmla="*/ 4249219 w 11825843"/>
              <a:gd name="connsiteY48" fmla="*/ 0 h 6491101"/>
              <a:gd name="connsiteX49" fmla="*/ 0 w 11825843"/>
              <a:gd name="connsiteY49" fmla="*/ 0 h 6491101"/>
              <a:gd name="connsiteX50" fmla="*/ 3338481 w 11825843"/>
              <a:gd name="connsiteY50" fmla="*/ 0 h 6491101"/>
              <a:gd name="connsiteX51" fmla="*/ 3438793 w 11825843"/>
              <a:gd name="connsiteY51" fmla="*/ 102043 h 6491101"/>
              <a:gd name="connsiteX52" fmla="*/ 3438793 w 11825843"/>
              <a:gd name="connsiteY52" fmla="*/ 1424846 h 6491101"/>
              <a:gd name="connsiteX53" fmla="*/ 3338481 w 11825843"/>
              <a:gd name="connsiteY53" fmla="*/ 1526888 h 6491101"/>
              <a:gd name="connsiteX54" fmla="*/ 2411251 w 11825843"/>
              <a:gd name="connsiteY54" fmla="*/ 1526888 h 6491101"/>
              <a:gd name="connsiteX55" fmla="*/ 2411493 w 11825843"/>
              <a:gd name="connsiteY55" fmla="*/ 1526640 h 6491101"/>
              <a:gd name="connsiteX56" fmla="*/ 2381425 w 11825843"/>
              <a:gd name="connsiteY56" fmla="*/ 1557222 h 6491101"/>
              <a:gd name="connsiteX57" fmla="*/ 2411493 w 11825843"/>
              <a:gd name="connsiteY57" fmla="*/ 1587811 h 6491101"/>
              <a:gd name="connsiteX58" fmla="*/ 3338730 w 11825843"/>
              <a:gd name="connsiteY58" fmla="*/ 1587811 h 6491101"/>
              <a:gd name="connsiteX59" fmla="*/ 3439041 w 11825843"/>
              <a:gd name="connsiteY59" fmla="*/ 1689859 h 6491101"/>
              <a:gd name="connsiteX60" fmla="*/ 3439041 w 11825843"/>
              <a:gd name="connsiteY60" fmla="*/ 6388861 h 6491101"/>
              <a:gd name="connsiteX61" fmla="*/ 3338730 w 11825843"/>
              <a:gd name="connsiteY61" fmla="*/ 6490909 h 6491101"/>
              <a:gd name="connsiteX62" fmla="*/ 0 w 11825843"/>
              <a:gd name="connsiteY62" fmla="*/ 6490909 h 649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25843" h="6491101">
                <a:moveTo>
                  <a:pt x="1566339" y="2177006"/>
                </a:moveTo>
                <a:lnTo>
                  <a:pt x="1566339" y="2371062"/>
                </a:lnTo>
                <a:lnTo>
                  <a:pt x="1866048" y="2371062"/>
                </a:lnTo>
                <a:cubicBezTo>
                  <a:pt x="1918795" y="2371062"/>
                  <a:pt x="1961433" y="2327687"/>
                  <a:pt x="1961433" y="2274037"/>
                </a:cubicBezTo>
                <a:cubicBezTo>
                  <a:pt x="1961433" y="2220381"/>
                  <a:pt x="1918548" y="2177006"/>
                  <a:pt x="1866048" y="2177006"/>
                </a:cubicBezTo>
                <a:close/>
                <a:moveTo>
                  <a:pt x="3599266" y="1587767"/>
                </a:moveTo>
                <a:lnTo>
                  <a:pt x="4899414" y="1587767"/>
                </a:lnTo>
                <a:cubicBezTo>
                  <a:pt x="4954819" y="1587767"/>
                  <a:pt x="4999732" y="1633450"/>
                  <a:pt x="4999732" y="1689808"/>
                </a:cubicBezTo>
                <a:lnTo>
                  <a:pt x="4999732" y="6389052"/>
                </a:lnTo>
                <a:cubicBezTo>
                  <a:pt x="4999732" y="6445449"/>
                  <a:pt x="4954819" y="6491101"/>
                  <a:pt x="4899414" y="6491101"/>
                </a:cubicBezTo>
                <a:lnTo>
                  <a:pt x="3599266" y="6491101"/>
                </a:lnTo>
                <a:cubicBezTo>
                  <a:pt x="3543868" y="6491101"/>
                  <a:pt x="3498954" y="6445449"/>
                  <a:pt x="3498954" y="6389052"/>
                </a:cubicBezTo>
                <a:lnTo>
                  <a:pt x="3498954" y="1689808"/>
                </a:lnTo>
                <a:cubicBezTo>
                  <a:pt x="3498954" y="1633450"/>
                  <a:pt x="3543868" y="1587767"/>
                  <a:pt x="3599266" y="1587767"/>
                </a:cubicBezTo>
                <a:close/>
                <a:moveTo>
                  <a:pt x="1566339" y="998369"/>
                </a:moveTo>
                <a:lnTo>
                  <a:pt x="1566339" y="1192425"/>
                </a:lnTo>
                <a:lnTo>
                  <a:pt x="1866048" y="1192425"/>
                </a:lnTo>
                <a:cubicBezTo>
                  <a:pt x="1918795" y="1192425"/>
                  <a:pt x="1961433" y="1148802"/>
                  <a:pt x="1961433" y="1095400"/>
                </a:cubicBezTo>
                <a:cubicBezTo>
                  <a:pt x="1961433" y="1041744"/>
                  <a:pt x="1918548" y="998369"/>
                  <a:pt x="1866048" y="998369"/>
                </a:cubicBezTo>
                <a:close/>
                <a:moveTo>
                  <a:pt x="5159950" y="0"/>
                </a:moveTo>
                <a:lnTo>
                  <a:pt x="11825843" y="0"/>
                </a:lnTo>
                <a:lnTo>
                  <a:pt x="11825843" y="1424090"/>
                </a:lnTo>
                <a:cubicBezTo>
                  <a:pt x="11825843" y="1480505"/>
                  <a:pt x="11780955" y="1526137"/>
                  <a:pt x="11725512" y="1526137"/>
                </a:cubicBezTo>
                <a:lnTo>
                  <a:pt x="8633494" y="1526137"/>
                </a:lnTo>
                <a:lnTo>
                  <a:pt x="8633494" y="1094898"/>
                </a:lnTo>
                <a:cubicBezTo>
                  <a:pt x="8633494" y="1039741"/>
                  <a:pt x="8588415" y="995361"/>
                  <a:pt x="8533671" y="997867"/>
                </a:cubicBezTo>
                <a:cubicBezTo>
                  <a:pt x="8482425" y="1000124"/>
                  <a:pt x="8443005" y="1045006"/>
                  <a:pt x="8443005" y="1097403"/>
                </a:cubicBezTo>
                <a:lnTo>
                  <a:pt x="8443005" y="2273535"/>
                </a:lnTo>
                <a:cubicBezTo>
                  <a:pt x="8443005" y="2328691"/>
                  <a:pt x="8488084" y="2373071"/>
                  <a:pt x="8542827" y="2370566"/>
                </a:cubicBezTo>
                <a:cubicBezTo>
                  <a:pt x="8594073" y="2368309"/>
                  <a:pt x="8633494" y="2323427"/>
                  <a:pt x="8633494" y="2271031"/>
                </a:cubicBezTo>
                <a:lnTo>
                  <a:pt x="8633494" y="2176758"/>
                </a:lnTo>
                <a:lnTo>
                  <a:pt x="8538122" y="2176758"/>
                </a:lnTo>
                <a:lnTo>
                  <a:pt x="8538122" y="1587563"/>
                </a:lnTo>
                <a:lnTo>
                  <a:pt x="11725512" y="1587563"/>
                </a:lnTo>
                <a:cubicBezTo>
                  <a:pt x="11780955" y="1587563"/>
                  <a:pt x="11825843" y="1633196"/>
                  <a:pt x="11825843" y="1689605"/>
                </a:cubicBezTo>
                <a:lnTo>
                  <a:pt x="11825843" y="3430357"/>
                </a:lnTo>
                <a:lnTo>
                  <a:pt x="5159950" y="3430357"/>
                </a:lnTo>
                <a:cubicBezTo>
                  <a:pt x="5104496" y="3430357"/>
                  <a:pt x="5059639" y="3384725"/>
                  <a:pt x="5059639" y="3328315"/>
                </a:cubicBezTo>
                <a:lnTo>
                  <a:pt x="5059639" y="102043"/>
                </a:lnTo>
                <a:cubicBezTo>
                  <a:pt x="5059639" y="45631"/>
                  <a:pt x="5104496" y="0"/>
                  <a:pt x="5159950" y="0"/>
                </a:cubicBezTo>
                <a:close/>
                <a:moveTo>
                  <a:pt x="4249219" y="0"/>
                </a:moveTo>
                <a:lnTo>
                  <a:pt x="4249468" y="0"/>
                </a:lnTo>
                <a:cubicBezTo>
                  <a:pt x="4663827" y="0"/>
                  <a:pt x="4999732" y="341693"/>
                  <a:pt x="4999732" y="763195"/>
                </a:cubicBezTo>
                <a:lnTo>
                  <a:pt x="4999732" y="763443"/>
                </a:lnTo>
                <a:cubicBezTo>
                  <a:pt x="4999732" y="1184942"/>
                  <a:pt x="4663827" y="1526640"/>
                  <a:pt x="4249468" y="1526640"/>
                </a:cubicBezTo>
                <a:lnTo>
                  <a:pt x="4249219" y="1526640"/>
                </a:lnTo>
                <a:cubicBezTo>
                  <a:pt x="3834862" y="1526640"/>
                  <a:pt x="3498954" y="1184942"/>
                  <a:pt x="3498954" y="763443"/>
                </a:cubicBezTo>
                <a:lnTo>
                  <a:pt x="3498954" y="763195"/>
                </a:lnTo>
                <a:cubicBezTo>
                  <a:pt x="3498954" y="341693"/>
                  <a:pt x="3834862" y="0"/>
                  <a:pt x="4249219" y="0"/>
                </a:cubicBezTo>
                <a:close/>
                <a:moveTo>
                  <a:pt x="0" y="0"/>
                </a:moveTo>
                <a:lnTo>
                  <a:pt x="3338481" y="0"/>
                </a:lnTo>
                <a:cubicBezTo>
                  <a:pt x="3393689" y="0"/>
                  <a:pt x="3438793" y="45882"/>
                  <a:pt x="3438793" y="102043"/>
                </a:cubicBezTo>
                <a:lnTo>
                  <a:pt x="3438793" y="1424846"/>
                </a:lnTo>
                <a:cubicBezTo>
                  <a:pt x="3438793" y="1481255"/>
                  <a:pt x="3393937" y="1526888"/>
                  <a:pt x="3338481" y="1526888"/>
                </a:cubicBezTo>
                <a:lnTo>
                  <a:pt x="2411251" y="1526888"/>
                </a:lnTo>
                <a:lnTo>
                  <a:pt x="2411493" y="1526640"/>
                </a:lnTo>
                <a:cubicBezTo>
                  <a:pt x="2394981" y="1526640"/>
                  <a:pt x="2381425" y="1540424"/>
                  <a:pt x="2381425" y="1557222"/>
                </a:cubicBezTo>
                <a:cubicBezTo>
                  <a:pt x="2381425" y="1574027"/>
                  <a:pt x="2394981" y="1587811"/>
                  <a:pt x="2411493" y="1587811"/>
                </a:cubicBezTo>
                <a:lnTo>
                  <a:pt x="3338730" y="1587811"/>
                </a:lnTo>
                <a:cubicBezTo>
                  <a:pt x="3394185" y="1587811"/>
                  <a:pt x="3439041" y="1633443"/>
                  <a:pt x="3439041" y="1689859"/>
                </a:cubicBezTo>
                <a:lnTo>
                  <a:pt x="3439041" y="6388861"/>
                </a:lnTo>
                <a:cubicBezTo>
                  <a:pt x="3439041" y="6445258"/>
                  <a:pt x="3394185" y="6490909"/>
                  <a:pt x="3338730" y="6490909"/>
                </a:cubicBezTo>
                <a:lnTo>
                  <a:pt x="0" y="649090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360000" tIns="2736000" rIns="900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Chart Placeholder DO">
            <a:extLst>
              <a:ext uri="{FF2B5EF4-FFF2-40B4-BE49-F238E27FC236}">
                <a16:creationId xmlns:a16="http://schemas.microsoft.com/office/drawing/2014/main" id="{360105EB-FCC3-7163-595D-9282CB49A4A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76973" y="6306827"/>
            <a:ext cx="3420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7" name="Chart Placeholder THINGS">
            <a:extLst>
              <a:ext uri="{FF2B5EF4-FFF2-40B4-BE49-F238E27FC236}">
                <a16:creationId xmlns:a16="http://schemas.microsoft.com/office/drawing/2014/main" id="{02ACE52C-47F3-DE99-A92B-D4FB41072D0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2E8F32B-332C-24CF-8E0A-F575170F24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92000" y="4381500"/>
            <a:ext cx="5760000" cy="24268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76875A44-BE82-C94C-E1C6-18D62E72AF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2437" y="3778117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415651997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9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EC9305A-EF99-042D-9974-127A1A0CE841}"/>
              </a:ext>
            </a:extLst>
          </p:cNvPr>
          <p:cNvSpPr/>
          <p:nvPr userDrawn="1"/>
        </p:nvSpPr>
        <p:spPr>
          <a:xfrm>
            <a:off x="187193" y="189891"/>
            <a:ext cx="11825843" cy="6491101"/>
          </a:xfrm>
          <a:custGeom>
            <a:avLst/>
            <a:gdLst>
              <a:gd name="connsiteX0" fmla="*/ 1566339 w 11825843"/>
              <a:gd name="connsiteY0" fmla="*/ 2177006 h 6491101"/>
              <a:gd name="connsiteX1" fmla="*/ 1566339 w 11825843"/>
              <a:gd name="connsiteY1" fmla="*/ 2371062 h 6491101"/>
              <a:gd name="connsiteX2" fmla="*/ 1866048 w 11825843"/>
              <a:gd name="connsiteY2" fmla="*/ 2371062 h 6491101"/>
              <a:gd name="connsiteX3" fmla="*/ 1961433 w 11825843"/>
              <a:gd name="connsiteY3" fmla="*/ 2274037 h 6491101"/>
              <a:gd name="connsiteX4" fmla="*/ 1866048 w 11825843"/>
              <a:gd name="connsiteY4" fmla="*/ 2177006 h 6491101"/>
              <a:gd name="connsiteX5" fmla="*/ 3599266 w 11825843"/>
              <a:gd name="connsiteY5" fmla="*/ 1587767 h 6491101"/>
              <a:gd name="connsiteX6" fmla="*/ 4899414 w 11825843"/>
              <a:gd name="connsiteY6" fmla="*/ 1587767 h 6491101"/>
              <a:gd name="connsiteX7" fmla="*/ 4999732 w 11825843"/>
              <a:gd name="connsiteY7" fmla="*/ 1689808 h 6491101"/>
              <a:gd name="connsiteX8" fmla="*/ 4999732 w 11825843"/>
              <a:gd name="connsiteY8" fmla="*/ 6389052 h 6491101"/>
              <a:gd name="connsiteX9" fmla="*/ 4899414 w 11825843"/>
              <a:gd name="connsiteY9" fmla="*/ 6491101 h 6491101"/>
              <a:gd name="connsiteX10" fmla="*/ 3599266 w 11825843"/>
              <a:gd name="connsiteY10" fmla="*/ 6491101 h 6491101"/>
              <a:gd name="connsiteX11" fmla="*/ 3498954 w 11825843"/>
              <a:gd name="connsiteY11" fmla="*/ 6389052 h 6491101"/>
              <a:gd name="connsiteX12" fmla="*/ 3498954 w 11825843"/>
              <a:gd name="connsiteY12" fmla="*/ 1689808 h 6491101"/>
              <a:gd name="connsiteX13" fmla="*/ 3599266 w 11825843"/>
              <a:gd name="connsiteY13" fmla="*/ 1587767 h 6491101"/>
              <a:gd name="connsiteX14" fmla="*/ 1566339 w 11825843"/>
              <a:gd name="connsiteY14" fmla="*/ 998369 h 6491101"/>
              <a:gd name="connsiteX15" fmla="*/ 1566339 w 11825843"/>
              <a:gd name="connsiteY15" fmla="*/ 1192425 h 6491101"/>
              <a:gd name="connsiteX16" fmla="*/ 1866048 w 11825843"/>
              <a:gd name="connsiteY16" fmla="*/ 1192425 h 6491101"/>
              <a:gd name="connsiteX17" fmla="*/ 1961433 w 11825843"/>
              <a:gd name="connsiteY17" fmla="*/ 1095400 h 6491101"/>
              <a:gd name="connsiteX18" fmla="*/ 1866048 w 11825843"/>
              <a:gd name="connsiteY18" fmla="*/ 998369 h 6491101"/>
              <a:gd name="connsiteX19" fmla="*/ 5159950 w 11825843"/>
              <a:gd name="connsiteY19" fmla="*/ 0 h 6491101"/>
              <a:gd name="connsiteX20" fmla="*/ 11825843 w 11825843"/>
              <a:gd name="connsiteY20" fmla="*/ 0 h 6491101"/>
              <a:gd name="connsiteX21" fmla="*/ 11825843 w 11825843"/>
              <a:gd name="connsiteY21" fmla="*/ 1424090 h 6491101"/>
              <a:gd name="connsiteX22" fmla="*/ 11725512 w 11825843"/>
              <a:gd name="connsiteY22" fmla="*/ 1526137 h 6491101"/>
              <a:gd name="connsiteX23" fmla="*/ 8633494 w 11825843"/>
              <a:gd name="connsiteY23" fmla="*/ 1526137 h 6491101"/>
              <a:gd name="connsiteX24" fmla="*/ 8633494 w 11825843"/>
              <a:gd name="connsiteY24" fmla="*/ 1094898 h 6491101"/>
              <a:gd name="connsiteX25" fmla="*/ 8533671 w 11825843"/>
              <a:gd name="connsiteY25" fmla="*/ 997867 h 6491101"/>
              <a:gd name="connsiteX26" fmla="*/ 8443005 w 11825843"/>
              <a:gd name="connsiteY26" fmla="*/ 1097403 h 6491101"/>
              <a:gd name="connsiteX27" fmla="*/ 8443005 w 11825843"/>
              <a:gd name="connsiteY27" fmla="*/ 2273535 h 6491101"/>
              <a:gd name="connsiteX28" fmla="*/ 8542827 w 11825843"/>
              <a:gd name="connsiteY28" fmla="*/ 2370566 h 6491101"/>
              <a:gd name="connsiteX29" fmla="*/ 8633494 w 11825843"/>
              <a:gd name="connsiteY29" fmla="*/ 2271031 h 6491101"/>
              <a:gd name="connsiteX30" fmla="*/ 8633494 w 11825843"/>
              <a:gd name="connsiteY30" fmla="*/ 2176758 h 6491101"/>
              <a:gd name="connsiteX31" fmla="*/ 8538122 w 11825843"/>
              <a:gd name="connsiteY31" fmla="*/ 2176758 h 6491101"/>
              <a:gd name="connsiteX32" fmla="*/ 8538122 w 11825843"/>
              <a:gd name="connsiteY32" fmla="*/ 1587563 h 6491101"/>
              <a:gd name="connsiteX33" fmla="*/ 11725512 w 11825843"/>
              <a:gd name="connsiteY33" fmla="*/ 1587563 h 6491101"/>
              <a:gd name="connsiteX34" fmla="*/ 11825843 w 11825843"/>
              <a:gd name="connsiteY34" fmla="*/ 1689605 h 6491101"/>
              <a:gd name="connsiteX35" fmla="*/ 11825843 w 11825843"/>
              <a:gd name="connsiteY35" fmla="*/ 3430357 h 6491101"/>
              <a:gd name="connsiteX36" fmla="*/ 5159950 w 11825843"/>
              <a:gd name="connsiteY36" fmla="*/ 3430357 h 6491101"/>
              <a:gd name="connsiteX37" fmla="*/ 5059639 w 11825843"/>
              <a:gd name="connsiteY37" fmla="*/ 3328315 h 6491101"/>
              <a:gd name="connsiteX38" fmla="*/ 5059639 w 11825843"/>
              <a:gd name="connsiteY38" fmla="*/ 102043 h 6491101"/>
              <a:gd name="connsiteX39" fmla="*/ 5159950 w 11825843"/>
              <a:gd name="connsiteY39" fmla="*/ 0 h 6491101"/>
              <a:gd name="connsiteX40" fmla="*/ 4249219 w 11825843"/>
              <a:gd name="connsiteY40" fmla="*/ 0 h 6491101"/>
              <a:gd name="connsiteX41" fmla="*/ 4249469 w 11825843"/>
              <a:gd name="connsiteY41" fmla="*/ 0 h 6491101"/>
              <a:gd name="connsiteX42" fmla="*/ 4999732 w 11825843"/>
              <a:gd name="connsiteY42" fmla="*/ 763195 h 6491101"/>
              <a:gd name="connsiteX43" fmla="*/ 4999732 w 11825843"/>
              <a:gd name="connsiteY43" fmla="*/ 763443 h 6491101"/>
              <a:gd name="connsiteX44" fmla="*/ 4249469 w 11825843"/>
              <a:gd name="connsiteY44" fmla="*/ 1526640 h 6491101"/>
              <a:gd name="connsiteX45" fmla="*/ 4249219 w 11825843"/>
              <a:gd name="connsiteY45" fmla="*/ 1526640 h 6491101"/>
              <a:gd name="connsiteX46" fmla="*/ 3498954 w 11825843"/>
              <a:gd name="connsiteY46" fmla="*/ 763443 h 6491101"/>
              <a:gd name="connsiteX47" fmla="*/ 3498954 w 11825843"/>
              <a:gd name="connsiteY47" fmla="*/ 763195 h 6491101"/>
              <a:gd name="connsiteX48" fmla="*/ 4249219 w 11825843"/>
              <a:gd name="connsiteY48" fmla="*/ 0 h 6491101"/>
              <a:gd name="connsiteX49" fmla="*/ 0 w 11825843"/>
              <a:gd name="connsiteY49" fmla="*/ 0 h 6491101"/>
              <a:gd name="connsiteX50" fmla="*/ 3338481 w 11825843"/>
              <a:gd name="connsiteY50" fmla="*/ 0 h 6491101"/>
              <a:gd name="connsiteX51" fmla="*/ 3438793 w 11825843"/>
              <a:gd name="connsiteY51" fmla="*/ 102043 h 6491101"/>
              <a:gd name="connsiteX52" fmla="*/ 3438793 w 11825843"/>
              <a:gd name="connsiteY52" fmla="*/ 1424846 h 6491101"/>
              <a:gd name="connsiteX53" fmla="*/ 3338481 w 11825843"/>
              <a:gd name="connsiteY53" fmla="*/ 1526888 h 6491101"/>
              <a:gd name="connsiteX54" fmla="*/ 2411251 w 11825843"/>
              <a:gd name="connsiteY54" fmla="*/ 1526888 h 6491101"/>
              <a:gd name="connsiteX55" fmla="*/ 2411493 w 11825843"/>
              <a:gd name="connsiteY55" fmla="*/ 1526640 h 6491101"/>
              <a:gd name="connsiteX56" fmla="*/ 2381425 w 11825843"/>
              <a:gd name="connsiteY56" fmla="*/ 1557222 h 6491101"/>
              <a:gd name="connsiteX57" fmla="*/ 2411493 w 11825843"/>
              <a:gd name="connsiteY57" fmla="*/ 1587811 h 6491101"/>
              <a:gd name="connsiteX58" fmla="*/ 3338730 w 11825843"/>
              <a:gd name="connsiteY58" fmla="*/ 1587811 h 6491101"/>
              <a:gd name="connsiteX59" fmla="*/ 3439041 w 11825843"/>
              <a:gd name="connsiteY59" fmla="*/ 1689859 h 6491101"/>
              <a:gd name="connsiteX60" fmla="*/ 3439041 w 11825843"/>
              <a:gd name="connsiteY60" fmla="*/ 6388861 h 6491101"/>
              <a:gd name="connsiteX61" fmla="*/ 3338730 w 11825843"/>
              <a:gd name="connsiteY61" fmla="*/ 6490909 h 6491101"/>
              <a:gd name="connsiteX62" fmla="*/ 0 w 11825843"/>
              <a:gd name="connsiteY62" fmla="*/ 6490909 h 649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25843" h="6491101">
                <a:moveTo>
                  <a:pt x="1566339" y="2177006"/>
                </a:moveTo>
                <a:lnTo>
                  <a:pt x="1566339" y="2371062"/>
                </a:lnTo>
                <a:lnTo>
                  <a:pt x="1866048" y="2371062"/>
                </a:lnTo>
                <a:cubicBezTo>
                  <a:pt x="1918795" y="2371062"/>
                  <a:pt x="1961433" y="2327687"/>
                  <a:pt x="1961433" y="2274037"/>
                </a:cubicBezTo>
                <a:cubicBezTo>
                  <a:pt x="1961433" y="2220381"/>
                  <a:pt x="1918548" y="2177006"/>
                  <a:pt x="1866048" y="2177006"/>
                </a:cubicBezTo>
                <a:close/>
                <a:moveTo>
                  <a:pt x="3599266" y="1587767"/>
                </a:moveTo>
                <a:lnTo>
                  <a:pt x="4899414" y="1587767"/>
                </a:lnTo>
                <a:cubicBezTo>
                  <a:pt x="4954820" y="1587767"/>
                  <a:pt x="4999732" y="1633450"/>
                  <a:pt x="4999732" y="1689808"/>
                </a:cubicBezTo>
                <a:lnTo>
                  <a:pt x="4999732" y="6389052"/>
                </a:lnTo>
                <a:cubicBezTo>
                  <a:pt x="4999732" y="6445449"/>
                  <a:pt x="4954820" y="6491101"/>
                  <a:pt x="4899414" y="6491101"/>
                </a:cubicBezTo>
                <a:lnTo>
                  <a:pt x="3599266" y="6491101"/>
                </a:lnTo>
                <a:cubicBezTo>
                  <a:pt x="3543868" y="6491101"/>
                  <a:pt x="3498954" y="6445449"/>
                  <a:pt x="3498954" y="6389052"/>
                </a:cubicBezTo>
                <a:lnTo>
                  <a:pt x="3498954" y="1689808"/>
                </a:lnTo>
                <a:cubicBezTo>
                  <a:pt x="3498954" y="1633450"/>
                  <a:pt x="3543868" y="1587767"/>
                  <a:pt x="3599266" y="1587767"/>
                </a:cubicBezTo>
                <a:close/>
                <a:moveTo>
                  <a:pt x="1566339" y="998369"/>
                </a:moveTo>
                <a:lnTo>
                  <a:pt x="1566339" y="1192425"/>
                </a:lnTo>
                <a:lnTo>
                  <a:pt x="1866048" y="1192425"/>
                </a:lnTo>
                <a:cubicBezTo>
                  <a:pt x="1918795" y="1192425"/>
                  <a:pt x="1961433" y="1148802"/>
                  <a:pt x="1961433" y="1095400"/>
                </a:cubicBezTo>
                <a:cubicBezTo>
                  <a:pt x="1961433" y="1041744"/>
                  <a:pt x="1918548" y="998369"/>
                  <a:pt x="1866048" y="998369"/>
                </a:cubicBezTo>
                <a:close/>
                <a:moveTo>
                  <a:pt x="5159950" y="0"/>
                </a:moveTo>
                <a:lnTo>
                  <a:pt x="11825843" y="0"/>
                </a:lnTo>
                <a:lnTo>
                  <a:pt x="11825843" y="1424090"/>
                </a:lnTo>
                <a:cubicBezTo>
                  <a:pt x="11825843" y="1480505"/>
                  <a:pt x="11780955" y="1526137"/>
                  <a:pt x="11725512" y="1526137"/>
                </a:cubicBezTo>
                <a:lnTo>
                  <a:pt x="8633494" y="1526137"/>
                </a:lnTo>
                <a:lnTo>
                  <a:pt x="8633494" y="1094898"/>
                </a:lnTo>
                <a:cubicBezTo>
                  <a:pt x="8633494" y="1039741"/>
                  <a:pt x="8588415" y="995361"/>
                  <a:pt x="8533671" y="997867"/>
                </a:cubicBezTo>
                <a:cubicBezTo>
                  <a:pt x="8482425" y="1000124"/>
                  <a:pt x="8443005" y="1045006"/>
                  <a:pt x="8443005" y="1097403"/>
                </a:cubicBezTo>
                <a:lnTo>
                  <a:pt x="8443005" y="2273535"/>
                </a:lnTo>
                <a:cubicBezTo>
                  <a:pt x="8443005" y="2328691"/>
                  <a:pt x="8488084" y="2373071"/>
                  <a:pt x="8542827" y="2370566"/>
                </a:cubicBezTo>
                <a:cubicBezTo>
                  <a:pt x="8594073" y="2368309"/>
                  <a:pt x="8633494" y="2323427"/>
                  <a:pt x="8633494" y="2271031"/>
                </a:cubicBezTo>
                <a:lnTo>
                  <a:pt x="8633494" y="2176758"/>
                </a:lnTo>
                <a:lnTo>
                  <a:pt x="8538122" y="2176758"/>
                </a:lnTo>
                <a:lnTo>
                  <a:pt x="8538122" y="1587563"/>
                </a:lnTo>
                <a:lnTo>
                  <a:pt x="11725512" y="1587563"/>
                </a:lnTo>
                <a:cubicBezTo>
                  <a:pt x="11780955" y="1587563"/>
                  <a:pt x="11825843" y="1633196"/>
                  <a:pt x="11825843" y="1689605"/>
                </a:cubicBezTo>
                <a:lnTo>
                  <a:pt x="11825843" y="3430357"/>
                </a:lnTo>
                <a:lnTo>
                  <a:pt x="5159950" y="3430357"/>
                </a:lnTo>
                <a:cubicBezTo>
                  <a:pt x="5104496" y="3430357"/>
                  <a:pt x="5059639" y="3384725"/>
                  <a:pt x="5059639" y="3328315"/>
                </a:cubicBezTo>
                <a:lnTo>
                  <a:pt x="5059639" y="102043"/>
                </a:lnTo>
                <a:cubicBezTo>
                  <a:pt x="5059639" y="45631"/>
                  <a:pt x="5104496" y="0"/>
                  <a:pt x="5159950" y="0"/>
                </a:cubicBezTo>
                <a:close/>
                <a:moveTo>
                  <a:pt x="4249219" y="0"/>
                </a:moveTo>
                <a:lnTo>
                  <a:pt x="4249469" y="0"/>
                </a:lnTo>
                <a:cubicBezTo>
                  <a:pt x="4663827" y="0"/>
                  <a:pt x="4999732" y="341693"/>
                  <a:pt x="4999732" y="763195"/>
                </a:cubicBezTo>
                <a:lnTo>
                  <a:pt x="4999732" y="763443"/>
                </a:lnTo>
                <a:cubicBezTo>
                  <a:pt x="4999732" y="1184942"/>
                  <a:pt x="4663827" y="1526640"/>
                  <a:pt x="4249469" y="1526640"/>
                </a:cubicBezTo>
                <a:lnTo>
                  <a:pt x="4249219" y="1526640"/>
                </a:lnTo>
                <a:cubicBezTo>
                  <a:pt x="3834862" y="1526640"/>
                  <a:pt x="3498954" y="1184942"/>
                  <a:pt x="3498954" y="763443"/>
                </a:cubicBezTo>
                <a:lnTo>
                  <a:pt x="3498954" y="763195"/>
                </a:lnTo>
                <a:cubicBezTo>
                  <a:pt x="3498954" y="341693"/>
                  <a:pt x="3834862" y="0"/>
                  <a:pt x="4249219" y="0"/>
                </a:cubicBezTo>
                <a:close/>
                <a:moveTo>
                  <a:pt x="0" y="0"/>
                </a:moveTo>
                <a:lnTo>
                  <a:pt x="3338481" y="0"/>
                </a:lnTo>
                <a:cubicBezTo>
                  <a:pt x="3393689" y="0"/>
                  <a:pt x="3438793" y="45882"/>
                  <a:pt x="3438793" y="102043"/>
                </a:cubicBezTo>
                <a:lnTo>
                  <a:pt x="3438793" y="1424846"/>
                </a:lnTo>
                <a:cubicBezTo>
                  <a:pt x="3438793" y="1481255"/>
                  <a:pt x="3393937" y="1526888"/>
                  <a:pt x="3338481" y="1526888"/>
                </a:cubicBezTo>
                <a:lnTo>
                  <a:pt x="2411251" y="1526888"/>
                </a:lnTo>
                <a:lnTo>
                  <a:pt x="2411493" y="1526640"/>
                </a:lnTo>
                <a:cubicBezTo>
                  <a:pt x="2394981" y="1526640"/>
                  <a:pt x="2381425" y="1540424"/>
                  <a:pt x="2381425" y="1557222"/>
                </a:cubicBezTo>
                <a:cubicBezTo>
                  <a:pt x="2381425" y="1574027"/>
                  <a:pt x="2394981" y="1587811"/>
                  <a:pt x="2411493" y="1587811"/>
                </a:cubicBezTo>
                <a:lnTo>
                  <a:pt x="3338730" y="1587811"/>
                </a:lnTo>
                <a:cubicBezTo>
                  <a:pt x="3394185" y="1587811"/>
                  <a:pt x="3439041" y="1633443"/>
                  <a:pt x="3439041" y="1689859"/>
                </a:cubicBezTo>
                <a:lnTo>
                  <a:pt x="3439041" y="6388861"/>
                </a:lnTo>
                <a:cubicBezTo>
                  <a:pt x="3439041" y="6445258"/>
                  <a:pt x="3394185" y="6490909"/>
                  <a:pt x="3338730" y="6490909"/>
                </a:cubicBezTo>
                <a:lnTo>
                  <a:pt x="0" y="6490909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2E8F32B-332C-24CF-8E0A-F575170F24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92000" y="4381500"/>
            <a:ext cx="5760000" cy="24268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76875A44-BE82-C94C-E1C6-18D62E72AF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2437" y="3778117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1EF0135A-84B2-D629-E4EC-8BFE1C9624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000" y="6307200"/>
            <a:ext cx="341379" cy="180000"/>
          </a:xfrm>
          <a:prstGeom prst="rect">
            <a:avLst/>
          </a:prstGeom>
        </p:spPr>
      </p:pic>
      <p:pic>
        <p:nvPicPr>
          <p:cNvPr id="5" name="THINGS">
            <a:extLst>
              <a:ext uri="{FF2B5EF4-FFF2-40B4-BE49-F238E27FC236}">
                <a16:creationId xmlns:a16="http://schemas.microsoft.com/office/drawing/2014/main" id="{C22662C9-CDDC-F9BF-E13E-D9E01A50A9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5934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9 Grey BG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C62BE79-6C08-F752-4D98-3E1097E5DF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7193" y="189890"/>
            <a:ext cx="11825843" cy="6491101"/>
          </a:xfrm>
          <a:custGeom>
            <a:avLst/>
            <a:gdLst>
              <a:gd name="connsiteX0" fmla="*/ 1566339 w 11825843"/>
              <a:gd name="connsiteY0" fmla="*/ 2177006 h 6491101"/>
              <a:gd name="connsiteX1" fmla="*/ 1566339 w 11825843"/>
              <a:gd name="connsiteY1" fmla="*/ 2371062 h 6491101"/>
              <a:gd name="connsiteX2" fmla="*/ 1866048 w 11825843"/>
              <a:gd name="connsiteY2" fmla="*/ 2371062 h 6491101"/>
              <a:gd name="connsiteX3" fmla="*/ 1961433 w 11825843"/>
              <a:gd name="connsiteY3" fmla="*/ 2274037 h 6491101"/>
              <a:gd name="connsiteX4" fmla="*/ 1866048 w 11825843"/>
              <a:gd name="connsiteY4" fmla="*/ 2177006 h 6491101"/>
              <a:gd name="connsiteX5" fmla="*/ 3599266 w 11825843"/>
              <a:gd name="connsiteY5" fmla="*/ 1587767 h 6491101"/>
              <a:gd name="connsiteX6" fmla="*/ 4899414 w 11825843"/>
              <a:gd name="connsiteY6" fmla="*/ 1587767 h 6491101"/>
              <a:gd name="connsiteX7" fmla="*/ 4999732 w 11825843"/>
              <a:gd name="connsiteY7" fmla="*/ 1689808 h 6491101"/>
              <a:gd name="connsiteX8" fmla="*/ 4999732 w 11825843"/>
              <a:gd name="connsiteY8" fmla="*/ 6389052 h 6491101"/>
              <a:gd name="connsiteX9" fmla="*/ 4899414 w 11825843"/>
              <a:gd name="connsiteY9" fmla="*/ 6491101 h 6491101"/>
              <a:gd name="connsiteX10" fmla="*/ 3599266 w 11825843"/>
              <a:gd name="connsiteY10" fmla="*/ 6491101 h 6491101"/>
              <a:gd name="connsiteX11" fmla="*/ 3498954 w 11825843"/>
              <a:gd name="connsiteY11" fmla="*/ 6389052 h 6491101"/>
              <a:gd name="connsiteX12" fmla="*/ 3498954 w 11825843"/>
              <a:gd name="connsiteY12" fmla="*/ 1689808 h 6491101"/>
              <a:gd name="connsiteX13" fmla="*/ 3599266 w 11825843"/>
              <a:gd name="connsiteY13" fmla="*/ 1587767 h 6491101"/>
              <a:gd name="connsiteX14" fmla="*/ 1566339 w 11825843"/>
              <a:gd name="connsiteY14" fmla="*/ 998369 h 6491101"/>
              <a:gd name="connsiteX15" fmla="*/ 1566339 w 11825843"/>
              <a:gd name="connsiteY15" fmla="*/ 1192425 h 6491101"/>
              <a:gd name="connsiteX16" fmla="*/ 1866048 w 11825843"/>
              <a:gd name="connsiteY16" fmla="*/ 1192425 h 6491101"/>
              <a:gd name="connsiteX17" fmla="*/ 1961433 w 11825843"/>
              <a:gd name="connsiteY17" fmla="*/ 1095400 h 6491101"/>
              <a:gd name="connsiteX18" fmla="*/ 1866048 w 11825843"/>
              <a:gd name="connsiteY18" fmla="*/ 998369 h 6491101"/>
              <a:gd name="connsiteX19" fmla="*/ 5159950 w 11825843"/>
              <a:gd name="connsiteY19" fmla="*/ 0 h 6491101"/>
              <a:gd name="connsiteX20" fmla="*/ 11825843 w 11825843"/>
              <a:gd name="connsiteY20" fmla="*/ 0 h 6491101"/>
              <a:gd name="connsiteX21" fmla="*/ 11825843 w 11825843"/>
              <a:gd name="connsiteY21" fmla="*/ 1424090 h 6491101"/>
              <a:gd name="connsiteX22" fmla="*/ 11725512 w 11825843"/>
              <a:gd name="connsiteY22" fmla="*/ 1526137 h 6491101"/>
              <a:gd name="connsiteX23" fmla="*/ 8633494 w 11825843"/>
              <a:gd name="connsiteY23" fmla="*/ 1526137 h 6491101"/>
              <a:gd name="connsiteX24" fmla="*/ 8633494 w 11825843"/>
              <a:gd name="connsiteY24" fmla="*/ 1094898 h 6491101"/>
              <a:gd name="connsiteX25" fmla="*/ 8533671 w 11825843"/>
              <a:gd name="connsiteY25" fmla="*/ 997867 h 6491101"/>
              <a:gd name="connsiteX26" fmla="*/ 8443005 w 11825843"/>
              <a:gd name="connsiteY26" fmla="*/ 1097403 h 6491101"/>
              <a:gd name="connsiteX27" fmla="*/ 8443005 w 11825843"/>
              <a:gd name="connsiteY27" fmla="*/ 2273535 h 6491101"/>
              <a:gd name="connsiteX28" fmla="*/ 8542827 w 11825843"/>
              <a:gd name="connsiteY28" fmla="*/ 2370566 h 6491101"/>
              <a:gd name="connsiteX29" fmla="*/ 8633494 w 11825843"/>
              <a:gd name="connsiteY29" fmla="*/ 2271031 h 6491101"/>
              <a:gd name="connsiteX30" fmla="*/ 8633494 w 11825843"/>
              <a:gd name="connsiteY30" fmla="*/ 2176758 h 6491101"/>
              <a:gd name="connsiteX31" fmla="*/ 8538122 w 11825843"/>
              <a:gd name="connsiteY31" fmla="*/ 2176758 h 6491101"/>
              <a:gd name="connsiteX32" fmla="*/ 8538122 w 11825843"/>
              <a:gd name="connsiteY32" fmla="*/ 1587563 h 6491101"/>
              <a:gd name="connsiteX33" fmla="*/ 11725512 w 11825843"/>
              <a:gd name="connsiteY33" fmla="*/ 1587563 h 6491101"/>
              <a:gd name="connsiteX34" fmla="*/ 11825843 w 11825843"/>
              <a:gd name="connsiteY34" fmla="*/ 1689605 h 6491101"/>
              <a:gd name="connsiteX35" fmla="*/ 11825843 w 11825843"/>
              <a:gd name="connsiteY35" fmla="*/ 3430357 h 6491101"/>
              <a:gd name="connsiteX36" fmla="*/ 5159950 w 11825843"/>
              <a:gd name="connsiteY36" fmla="*/ 3430357 h 6491101"/>
              <a:gd name="connsiteX37" fmla="*/ 5059639 w 11825843"/>
              <a:gd name="connsiteY37" fmla="*/ 3328315 h 6491101"/>
              <a:gd name="connsiteX38" fmla="*/ 5059639 w 11825843"/>
              <a:gd name="connsiteY38" fmla="*/ 102043 h 6491101"/>
              <a:gd name="connsiteX39" fmla="*/ 5159950 w 11825843"/>
              <a:gd name="connsiteY39" fmla="*/ 0 h 6491101"/>
              <a:gd name="connsiteX40" fmla="*/ 4249219 w 11825843"/>
              <a:gd name="connsiteY40" fmla="*/ 0 h 6491101"/>
              <a:gd name="connsiteX41" fmla="*/ 4249468 w 11825843"/>
              <a:gd name="connsiteY41" fmla="*/ 0 h 6491101"/>
              <a:gd name="connsiteX42" fmla="*/ 4999732 w 11825843"/>
              <a:gd name="connsiteY42" fmla="*/ 763195 h 6491101"/>
              <a:gd name="connsiteX43" fmla="*/ 4999732 w 11825843"/>
              <a:gd name="connsiteY43" fmla="*/ 763443 h 6491101"/>
              <a:gd name="connsiteX44" fmla="*/ 4249468 w 11825843"/>
              <a:gd name="connsiteY44" fmla="*/ 1526640 h 6491101"/>
              <a:gd name="connsiteX45" fmla="*/ 4249219 w 11825843"/>
              <a:gd name="connsiteY45" fmla="*/ 1526640 h 6491101"/>
              <a:gd name="connsiteX46" fmla="*/ 3498954 w 11825843"/>
              <a:gd name="connsiteY46" fmla="*/ 763443 h 6491101"/>
              <a:gd name="connsiteX47" fmla="*/ 3498954 w 11825843"/>
              <a:gd name="connsiteY47" fmla="*/ 763195 h 6491101"/>
              <a:gd name="connsiteX48" fmla="*/ 4249219 w 11825843"/>
              <a:gd name="connsiteY48" fmla="*/ 0 h 6491101"/>
              <a:gd name="connsiteX49" fmla="*/ 0 w 11825843"/>
              <a:gd name="connsiteY49" fmla="*/ 0 h 6491101"/>
              <a:gd name="connsiteX50" fmla="*/ 3338481 w 11825843"/>
              <a:gd name="connsiteY50" fmla="*/ 0 h 6491101"/>
              <a:gd name="connsiteX51" fmla="*/ 3438793 w 11825843"/>
              <a:gd name="connsiteY51" fmla="*/ 102043 h 6491101"/>
              <a:gd name="connsiteX52" fmla="*/ 3438793 w 11825843"/>
              <a:gd name="connsiteY52" fmla="*/ 1424846 h 6491101"/>
              <a:gd name="connsiteX53" fmla="*/ 3338481 w 11825843"/>
              <a:gd name="connsiteY53" fmla="*/ 1526888 h 6491101"/>
              <a:gd name="connsiteX54" fmla="*/ 2411251 w 11825843"/>
              <a:gd name="connsiteY54" fmla="*/ 1526888 h 6491101"/>
              <a:gd name="connsiteX55" fmla="*/ 2411493 w 11825843"/>
              <a:gd name="connsiteY55" fmla="*/ 1526640 h 6491101"/>
              <a:gd name="connsiteX56" fmla="*/ 2381425 w 11825843"/>
              <a:gd name="connsiteY56" fmla="*/ 1557222 h 6491101"/>
              <a:gd name="connsiteX57" fmla="*/ 2411493 w 11825843"/>
              <a:gd name="connsiteY57" fmla="*/ 1587811 h 6491101"/>
              <a:gd name="connsiteX58" fmla="*/ 3338730 w 11825843"/>
              <a:gd name="connsiteY58" fmla="*/ 1587811 h 6491101"/>
              <a:gd name="connsiteX59" fmla="*/ 3439041 w 11825843"/>
              <a:gd name="connsiteY59" fmla="*/ 1689859 h 6491101"/>
              <a:gd name="connsiteX60" fmla="*/ 3439041 w 11825843"/>
              <a:gd name="connsiteY60" fmla="*/ 6388861 h 6491101"/>
              <a:gd name="connsiteX61" fmla="*/ 3338730 w 11825843"/>
              <a:gd name="connsiteY61" fmla="*/ 6490909 h 6491101"/>
              <a:gd name="connsiteX62" fmla="*/ 0 w 11825843"/>
              <a:gd name="connsiteY62" fmla="*/ 6490909 h 649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25843" h="6491101">
                <a:moveTo>
                  <a:pt x="1566339" y="2177006"/>
                </a:moveTo>
                <a:lnTo>
                  <a:pt x="1566339" y="2371062"/>
                </a:lnTo>
                <a:lnTo>
                  <a:pt x="1866048" y="2371062"/>
                </a:lnTo>
                <a:cubicBezTo>
                  <a:pt x="1918795" y="2371062"/>
                  <a:pt x="1961433" y="2327687"/>
                  <a:pt x="1961433" y="2274037"/>
                </a:cubicBezTo>
                <a:cubicBezTo>
                  <a:pt x="1961433" y="2220381"/>
                  <a:pt x="1918548" y="2177006"/>
                  <a:pt x="1866048" y="2177006"/>
                </a:cubicBezTo>
                <a:close/>
                <a:moveTo>
                  <a:pt x="3599266" y="1587767"/>
                </a:moveTo>
                <a:lnTo>
                  <a:pt x="4899414" y="1587767"/>
                </a:lnTo>
                <a:cubicBezTo>
                  <a:pt x="4954819" y="1587767"/>
                  <a:pt x="4999732" y="1633450"/>
                  <a:pt x="4999732" y="1689808"/>
                </a:cubicBezTo>
                <a:lnTo>
                  <a:pt x="4999732" y="6389052"/>
                </a:lnTo>
                <a:cubicBezTo>
                  <a:pt x="4999732" y="6445449"/>
                  <a:pt x="4954819" y="6491101"/>
                  <a:pt x="4899414" y="6491101"/>
                </a:cubicBezTo>
                <a:lnTo>
                  <a:pt x="3599266" y="6491101"/>
                </a:lnTo>
                <a:cubicBezTo>
                  <a:pt x="3543868" y="6491101"/>
                  <a:pt x="3498954" y="6445449"/>
                  <a:pt x="3498954" y="6389052"/>
                </a:cubicBezTo>
                <a:lnTo>
                  <a:pt x="3498954" y="1689808"/>
                </a:lnTo>
                <a:cubicBezTo>
                  <a:pt x="3498954" y="1633450"/>
                  <a:pt x="3543868" y="1587767"/>
                  <a:pt x="3599266" y="1587767"/>
                </a:cubicBezTo>
                <a:close/>
                <a:moveTo>
                  <a:pt x="1566339" y="998369"/>
                </a:moveTo>
                <a:lnTo>
                  <a:pt x="1566339" y="1192425"/>
                </a:lnTo>
                <a:lnTo>
                  <a:pt x="1866048" y="1192425"/>
                </a:lnTo>
                <a:cubicBezTo>
                  <a:pt x="1918795" y="1192425"/>
                  <a:pt x="1961433" y="1148802"/>
                  <a:pt x="1961433" y="1095400"/>
                </a:cubicBezTo>
                <a:cubicBezTo>
                  <a:pt x="1961433" y="1041744"/>
                  <a:pt x="1918548" y="998369"/>
                  <a:pt x="1866048" y="998369"/>
                </a:cubicBezTo>
                <a:close/>
                <a:moveTo>
                  <a:pt x="5159950" y="0"/>
                </a:moveTo>
                <a:lnTo>
                  <a:pt x="11825843" y="0"/>
                </a:lnTo>
                <a:lnTo>
                  <a:pt x="11825843" y="1424090"/>
                </a:lnTo>
                <a:cubicBezTo>
                  <a:pt x="11825843" y="1480505"/>
                  <a:pt x="11780955" y="1526137"/>
                  <a:pt x="11725512" y="1526137"/>
                </a:cubicBezTo>
                <a:lnTo>
                  <a:pt x="8633494" y="1526137"/>
                </a:lnTo>
                <a:lnTo>
                  <a:pt x="8633494" y="1094898"/>
                </a:lnTo>
                <a:cubicBezTo>
                  <a:pt x="8633494" y="1039741"/>
                  <a:pt x="8588415" y="995361"/>
                  <a:pt x="8533671" y="997867"/>
                </a:cubicBezTo>
                <a:cubicBezTo>
                  <a:pt x="8482425" y="1000124"/>
                  <a:pt x="8443005" y="1045006"/>
                  <a:pt x="8443005" y="1097403"/>
                </a:cubicBezTo>
                <a:lnTo>
                  <a:pt x="8443005" y="2273535"/>
                </a:lnTo>
                <a:cubicBezTo>
                  <a:pt x="8443005" y="2328691"/>
                  <a:pt x="8488084" y="2373071"/>
                  <a:pt x="8542827" y="2370566"/>
                </a:cubicBezTo>
                <a:cubicBezTo>
                  <a:pt x="8594073" y="2368309"/>
                  <a:pt x="8633494" y="2323427"/>
                  <a:pt x="8633494" y="2271031"/>
                </a:cubicBezTo>
                <a:lnTo>
                  <a:pt x="8633494" y="2176758"/>
                </a:lnTo>
                <a:lnTo>
                  <a:pt x="8538122" y="2176758"/>
                </a:lnTo>
                <a:lnTo>
                  <a:pt x="8538122" y="1587563"/>
                </a:lnTo>
                <a:lnTo>
                  <a:pt x="11725512" y="1587563"/>
                </a:lnTo>
                <a:cubicBezTo>
                  <a:pt x="11780955" y="1587563"/>
                  <a:pt x="11825843" y="1633196"/>
                  <a:pt x="11825843" y="1689605"/>
                </a:cubicBezTo>
                <a:lnTo>
                  <a:pt x="11825843" y="3430357"/>
                </a:lnTo>
                <a:lnTo>
                  <a:pt x="5159950" y="3430357"/>
                </a:lnTo>
                <a:cubicBezTo>
                  <a:pt x="5104496" y="3430357"/>
                  <a:pt x="5059639" y="3384725"/>
                  <a:pt x="5059639" y="3328315"/>
                </a:cubicBezTo>
                <a:lnTo>
                  <a:pt x="5059639" y="102043"/>
                </a:lnTo>
                <a:cubicBezTo>
                  <a:pt x="5059639" y="45631"/>
                  <a:pt x="5104496" y="0"/>
                  <a:pt x="5159950" y="0"/>
                </a:cubicBezTo>
                <a:close/>
                <a:moveTo>
                  <a:pt x="4249219" y="0"/>
                </a:moveTo>
                <a:lnTo>
                  <a:pt x="4249468" y="0"/>
                </a:lnTo>
                <a:cubicBezTo>
                  <a:pt x="4663827" y="0"/>
                  <a:pt x="4999732" y="341693"/>
                  <a:pt x="4999732" y="763195"/>
                </a:cubicBezTo>
                <a:lnTo>
                  <a:pt x="4999732" y="763443"/>
                </a:lnTo>
                <a:cubicBezTo>
                  <a:pt x="4999732" y="1184942"/>
                  <a:pt x="4663827" y="1526640"/>
                  <a:pt x="4249468" y="1526640"/>
                </a:cubicBezTo>
                <a:lnTo>
                  <a:pt x="4249219" y="1526640"/>
                </a:lnTo>
                <a:cubicBezTo>
                  <a:pt x="3834862" y="1526640"/>
                  <a:pt x="3498954" y="1184942"/>
                  <a:pt x="3498954" y="763443"/>
                </a:cubicBezTo>
                <a:lnTo>
                  <a:pt x="3498954" y="763195"/>
                </a:lnTo>
                <a:cubicBezTo>
                  <a:pt x="3498954" y="341693"/>
                  <a:pt x="3834862" y="0"/>
                  <a:pt x="4249219" y="0"/>
                </a:cubicBezTo>
                <a:close/>
                <a:moveTo>
                  <a:pt x="0" y="0"/>
                </a:moveTo>
                <a:lnTo>
                  <a:pt x="3338481" y="0"/>
                </a:lnTo>
                <a:cubicBezTo>
                  <a:pt x="3393689" y="0"/>
                  <a:pt x="3438793" y="45882"/>
                  <a:pt x="3438793" y="102043"/>
                </a:cubicBezTo>
                <a:lnTo>
                  <a:pt x="3438793" y="1424846"/>
                </a:lnTo>
                <a:cubicBezTo>
                  <a:pt x="3438793" y="1481255"/>
                  <a:pt x="3393937" y="1526888"/>
                  <a:pt x="3338481" y="1526888"/>
                </a:cubicBezTo>
                <a:lnTo>
                  <a:pt x="2411251" y="1526888"/>
                </a:lnTo>
                <a:lnTo>
                  <a:pt x="2411493" y="1526640"/>
                </a:lnTo>
                <a:cubicBezTo>
                  <a:pt x="2394981" y="1526640"/>
                  <a:pt x="2381425" y="1540424"/>
                  <a:pt x="2381425" y="1557222"/>
                </a:cubicBezTo>
                <a:cubicBezTo>
                  <a:pt x="2381425" y="1574027"/>
                  <a:pt x="2394981" y="1587811"/>
                  <a:pt x="2411493" y="1587811"/>
                </a:cubicBezTo>
                <a:lnTo>
                  <a:pt x="3338730" y="1587811"/>
                </a:lnTo>
                <a:cubicBezTo>
                  <a:pt x="3394185" y="1587811"/>
                  <a:pt x="3439041" y="1633443"/>
                  <a:pt x="3439041" y="1689859"/>
                </a:cubicBezTo>
                <a:lnTo>
                  <a:pt x="3439041" y="6388861"/>
                </a:lnTo>
                <a:cubicBezTo>
                  <a:pt x="3439041" y="6445258"/>
                  <a:pt x="3394185" y="6490909"/>
                  <a:pt x="3338730" y="6490909"/>
                </a:cubicBezTo>
                <a:lnTo>
                  <a:pt x="0" y="649090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360000" tIns="2736000" rIns="900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61264" y="3805261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Chart Placeholder DO">
            <a:extLst>
              <a:ext uri="{FF2B5EF4-FFF2-40B4-BE49-F238E27FC236}">
                <a16:creationId xmlns:a16="http://schemas.microsoft.com/office/drawing/2014/main" id="{360105EB-FCC3-7163-595D-9282CB49A4A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76973" y="6306827"/>
            <a:ext cx="3420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7" name="Chart Placeholder THINGS">
            <a:extLst>
              <a:ext uri="{FF2B5EF4-FFF2-40B4-BE49-F238E27FC236}">
                <a16:creationId xmlns:a16="http://schemas.microsoft.com/office/drawing/2014/main" id="{02ACE52C-47F3-DE99-A92B-D4FB41072D0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2E8F32B-332C-24CF-8E0A-F575170F24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92000" y="4381500"/>
            <a:ext cx="5760000" cy="2426889"/>
          </a:xfrm>
        </p:spPr>
        <p:txBody>
          <a:bodyPr anchor="b"/>
          <a:lstStyle>
            <a:lvl1pPr marL="36000">
              <a:lnSpc>
                <a:spcPts val="3900"/>
              </a:lnSpc>
              <a:spcAft>
                <a:spcPts val="0"/>
              </a:spcAft>
              <a:defRPr sz="4880" b="1" cap="all" spc="-120" baseline="0">
                <a:solidFill>
                  <a:schemeClr val="tx1"/>
                </a:solidFill>
                <a:latin typeface="+mj-lt"/>
              </a:defRPr>
            </a:lvl1pPr>
            <a:lvl2pPr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76875A44-BE82-C94C-E1C6-18D62E72AF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2437" y="3778117"/>
            <a:ext cx="3888000" cy="189195"/>
          </a:xfrm>
        </p:spPr>
        <p:txBody>
          <a:bodyPr anchor="t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Add date - Day Month year</a:t>
            </a:r>
          </a:p>
        </p:txBody>
      </p:sp>
    </p:spTree>
    <p:extLst>
      <p:ext uri="{BB962C8B-B14F-4D97-AF65-F5344CB8AC3E}">
        <p14:creationId xmlns:p14="http://schemas.microsoft.com/office/powerpoint/2010/main" val="3300232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FE9DDF-C5F8-771F-8565-95A629A5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1904925"/>
            <a:ext cx="8722600" cy="252000"/>
          </a:xfrm>
        </p:spPr>
        <p:txBody>
          <a:bodyPr/>
          <a:lstStyle>
            <a:lvl1pPr>
              <a:lnSpc>
                <a:spcPct val="100000"/>
              </a:lnSpc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A5D3BF-1841-A01A-A9B9-3F29D149BE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2397600"/>
            <a:ext cx="8722600" cy="3076100"/>
          </a:xfrm>
        </p:spPr>
        <p:txBody>
          <a:bodyPr/>
          <a:lstStyle>
            <a:lvl1pPr>
              <a:lnSpc>
                <a:spcPct val="83000"/>
              </a:lnSpc>
              <a:defRPr sz="4250" spc="-50" baseline="0">
                <a:latin typeface="Outfit Medium" pitchFamily="2" charset="0"/>
              </a:defRPr>
            </a:lvl1pPr>
            <a:lvl2pPr>
              <a:spcAft>
                <a:spcPts val="0"/>
              </a:spcAft>
              <a:defRPr sz="3500" b="0" cap="none" spc="-50" baseline="0">
                <a:solidFill>
                  <a:schemeClr val="tx1"/>
                </a:solidFill>
                <a:latin typeface="Outfit Medium" pitchFamily="2" charset="0"/>
              </a:defRPr>
            </a:lvl2pPr>
            <a:lvl3pPr marL="0" indent="0">
              <a:buFontTx/>
              <a:buNone/>
              <a:defRPr sz="1250"/>
            </a:lvl3pPr>
          </a:lstStyle>
          <a:p>
            <a:pPr lvl="0"/>
            <a:r>
              <a:rPr lang="en-AU" dirty="0"/>
              <a:t>Insert statement here, for a slightly smaller font press Increase Indent. </a:t>
            </a:r>
          </a:p>
          <a:p>
            <a:pPr lvl="1"/>
            <a:r>
              <a:rPr lang="en-AU" dirty="0"/>
              <a:t>Level two</a:t>
            </a:r>
          </a:p>
          <a:p>
            <a:pPr lvl="2"/>
            <a:r>
              <a:rPr lang="en-AU" dirty="0"/>
              <a:t>Level three</a:t>
            </a:r>
          </a:p>
        </p:txBody>
      </p:sp>
    </p:spTree>
    <p:extLst>
      <p:ext uri="{BB962C8B-B14F-4D97-AF65-F5344CB8AC3E}">
        <p14:creationId xmlns:p14="http://schemas.microsoft.com/office/powerpoint/2010/main" val="3067304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with descri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F74D0D-D0FC-859E-3F34-234956BE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6815700" cy="2358000"/>
          </a:xfrm>
        </p:spPr>
        <p:txBody>
          <a:bodyPr anchor="b"/>
          <a:lstStyle>
            <a:lvl1pPr>
              <a:lnSpc>
                <a:spcPct val="85000"/>
              </a:lnSpc>
              <a:defRPr sz="4250">
                <a:latin typeface="Outfit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1E72B6-2006-E109-D1B3-B93BFB74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288" y="3568700"/>
            <a:ext cx="6815700" cy="2451100"/>
          </a:xfrm>
        </p:spPr>
        <p:txBody>
          <a:bodyPr/>
          <a:lstStyle>
            <a:lvl1pPr>
              <a:lnSpc>
                <a:spcPct val="93000"/>
              </a:lnSpc>
              <a:defRPr sz="2500" spc="-40" baseline="0"/>
            </a:lvl1pPr>
            <a:lvl2pPr>
              <a:lnSpc>
                <a:spcPct val="93000"/>
              </a:lnSpc>
              <a:defRPr sz="2500" spc="0" baseline="0"/>
            </a:lvl2pPr>
            <a:lvl3pPr marL="252000" indent="-252000">
              <a:lnSpc>
                <a:spcPct val="93000"/>
              </a:lnSpc>
              <a:defRPr sz="2500" spc="-40" baseline="0"/>
            </a:lvl3pPr>
            <a:lvl4pPr marL="504000" indent="-252000">
              <a:lnSpc>
                <a:spcPct val="93000"/>
              </a:lnSpc>
              <a:defRPr sz="2500" spc="-40" baseline="0"/>
            </a:lvl4pPr>
            <a:lvl5pPr marL="756000" indent="-252000">
              <a:lnSpc>
                <a:spcPct val="93000"/>
              </a:lnSpc>
              <a:defRPr sz="2500" spc="-4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1563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with description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A6CD659-77FD-CB3A-DDF1-C1496008E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1625600"/>
            <a:ext cx="4114800" cy="3581400"/>
          </a:xfrm>
        </p:spPr>
        <p:txBody>
          <a:bodyPr anchor="ctr"/>
          <a:lstStyle>
            <a:lvl1pPr algn="ctr">
              <a:lnSpc>
                <a:spcPct val="92000"/>
              </a:lnSpc>
              <a:spcAft>
                <a:spcPts val="1400"/>
              </a:spcAft>
              <a:defRPr sz="2500" spc="-30" baseline="0">
                <a:latin typeface="Outfit Medium" pitchFamily="2" charset="0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20" b="0" cap="none" spc="-2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Insert text here, press Increase Indent for small descriptive text.</a:t>
            </a:r>
          </a:p>
          <a:p>
            <a:pPr lvl="1"/>
            <a:r>
              <a:rPr lang="en-AU" dirty="0"/>
              <a:t>Level two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60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434A-40AE-4EE6-F956-DF860B3382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000" y="1910099"/>
            <a:ext cx="11404800" cy="4627501"/>
          </a:xfrm>
        </p:spPr>
        <p:txBody>
          <a:bodyPr/>
          <a:lstStyle/>
          <a:p>
            <a:pPr lvl="0"/>
            <a:r>
              <a:rPr lang="en-AU" dirty="0"/>
              <a:t>Click an icon to add content, or insert text here.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A0FBE25-15DE-6590-2AE4-C43EECD7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45D3C8-AAA8-D90C-7586-4869A76D2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540A76-C194-3E44-B83E-2C221BFD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54754-1BAD-0452-D703-1CE16795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421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78FDC1-7B51-12F1-AC3D-A9A33F378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3322799"/>
            <a:ext cx="3636000" cy="3201825"/>
          </a:xfrm>
        </p:spPr>
        <p:txBody>
          <a:bodyPr/>
          <a:lstStyle>
            <a:lvl1pPr>
              <a:lnSpc>
                <a:spcPct val="108000"/>
              </a:lnSpc>
              <a:spcAft>
                <a:spcPts val="1100"/>
              </a:spcAft>
              <a:defRPr sz="1190" baseline="0"/>
            </a:lvl1pPr>
            <a:lvl2pPr>
              <a:lnSpc>
                <a:spcPct val="108000"/>
              </a:lnSpc>
              <a:defRPr sz="1350" baseline="0"/>
            </a:lvl2pPr>
            <a:lvl3pPr marL="126000" indent="-126000">
              <a:lnSpc>
                <a:spcPct val="108000"/>
              </a:lnSpc>
              <a:defRPr sz="1190" baseline="0"/>
            </a:lvl3pPr>
            <a:lvl4pPr marL="252000" indent="-126000">
              <a:lnSpc>
                <a:spcPct val="108000"/>
              </a:lnSpc>
              <a:defRPr sz="1190" baseline="0"/>
            </a:lvl4pPr>
            <a:lvl5pPr marL="378000" indent="-126000">
              <a:lnSpc>
                <a:spcPct val="108000"/>
              </a:lnSpc>
              <a:defRPr sz="1190" baseline="0"/>
            </a:lvl5pPr>
            <a:lvl6pPr>
              <a:lnSpc>
                <a:spcPct val="108000"/>
              </a:lnSpc>
              <a:defRPr sz="1190"/>
            </a:lvl6pPr>
            <a:lvl7pPr>
              <a:lnSpc>
                <a:spcPct val="108000"/>
              </a:lnSpc>
              <a:defRPr sz="1190"/>
            </a:lvl7pPr>
            <a:lvl8pPr>
              <a:lnSpc>
                <a:spcPct val="108000"/>
              </a:lnSpc>
              <a:defRPr sz="1190"/>
            </a:lvl8pPr>
            <a:lvl9pPr>
              <a:lnSpc>
                <a:spcPct val="108000"/>
              </a:lnSpc>
              <a:defRPr sz="1190"/>
            </a:lvl9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EF866CE-4D38-DBDF-7406-AF83930380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2866875"/>
            <a:ext cx="7531200" cy="288000"/>
          </a:xfrm>
        </p:spPr>
        <p:txBody>
          <a:bodyPr/>
          <a:lstStyle>
            <a:lvl1pPr>
              <a:defRPr sz="1350" b="1" cap="all" baseline="0">
                <a:solidFill>
                  <a:schemeClr val="tx2"/>
                </a:solidFill>
                <a:latin typeface="+mj-lt"/>
              </a:defRPr>
            </a:lvl1pPr>
            <a:lvl2pPr>
              <a:defRPr sz="1380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AU" dirty="0"/>
              <a:t>Insert subheading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FE3A4-44E9-86B6-47B9-7E5F4AAD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5825100" cy="783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E36D2-C04A-C929-CE29-33CB0CAE41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1200" y="3322799"/>
            <a:ext cx="3636000" cy="3201825"/>
          </a:xfrm>
        </p:spPr>
        <p:txBody>
          <a:bodyPr/>
          <a:lstStyle>
            <a:lvl1pPr>
              <a:lnSpc>
                <a:spcPct val="108000"/>
              </a:lnSpc>
              <a:spcAft>
                <a:spcPts val="1100"/>
              </a:spcAft>
              <a:defRPr sz="1190" baseline="0"/>
            </a:lvl1pPr>
            <a:lvl2pPr>
              <a:lnSpc>
                <a:spcPct val="108000"/>
              </a:lnSpc>
              <a:defRPr sz="1350" baseline="0"/>
            </a:lvl2pPr>
            <a:lvl3pPr marL="126000" indent="-126000">
              <a:lnSpc>
                <a:spcPct val="108000"/>
              </a:lnSpc>
              <a:defRPr sz="1190" baseline="0"/>
            </a:lvl3pPr>
            <a:lvl4pPr marL="252000" indent="-126000">
              <a:lnSpc>
                <a:spcPct val="108000"/>
              </a:lnSpc>
              <a:defRPr sz="1190" baseline="0"/>
            </a:lvl4pPr>
            <a:lvl5pPr marL="378000" indent="-126000">
              <a:lnSpc>
                <a:spcPct val="108000"/>
              </a:lnSpc>
              <a:defRPr sz="1190" baseline="0"/>
            </a:lvl5pPr>
            <a:lvl6pPr>
              <a:lnSpc>
                <a:spcPct val="108000"/>
              </a:lnSpc>
              <a:defRPr sz="1190"/>
            </a:lvl6pPr>
            <a:lvl7pPr>
              <a:lnSpc>
                <a:spcPct val="108000"/>
              </a:lnSpc>
              <a:defRPr sz="1190"/>
            </a:lvl7pPr>
            <a:lvl8pPr>
              <a:lnSpc>
                <a:spcPct val="108000"/>
              </a:lnSpc>
              <a:defRPr sz="1190"/>
            </a:lvl8pPr>
            <a:lvl9pPr>
              <a:lnSpc>
                <a:spcPct val="108000"/>
              </a:lnSpc>
              <a:defRPr sz="1190"/>
            </a:lvl9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381186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knowledgem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E5D583-06CF-3867-32BE-08B8DAB061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8400" y="1930400"/>
            <a:ext cx="5568900" cy="3003550"/>
          </a:xfrm>
        </p:spPr>
        <p:txBody>
          <a:bodyPr tIns="36000" anchor="ctr"/>
          <a:lstStyle>
            <a:lvl1pPr algn="ctr">
              <a:lnSpc>
                <a:spcPts val="2300"/>
              </a:lnSpc>
              <a:spcAft>
                <a:spcPts val="400"/>
              </a:spcAft>
              <a:defRPr sz="2500" cap="all" spc="-5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 algn="ctr">
              <a:lnSpc>
                <a:spcPct val="100000"/>
              </a:lnSpc>
              <a:spcBef>
                <a:spcPts val="600"/>
              </a:spcBef>
              <a:defRPr sz="1625" b="0" cap="none" spc="-20" baseline="0">
                <a:solidFill>
                  <a:schemeClr val="bg1"/>
                </a:solidFill>
                <a:latin typeface="+mn-lt"/>
              </a:defRPr>
            </a:lvl2pPr>
            <a:lvl3pPr marL="0" indent="0">
              <a:buNone/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AU" dirty="0"/>
              <a:t>Insert main text here. Press increase indent for smaller text.</a:t>
            </a:r>
          </a:p>
          <a:p>
            <a:pPr lvl="1"/>
            <a:r>
              <a:rPr lang="en-AU" dirty="0"/>
              <a:t>Second level</a:t>
            </a:r>
          </a:p>
        </p:txBody>
      </p:sp>
      <p:pic>
        <p:nvPicPr>
          <p:cNvPr id="8" name="Clemenger">
            <a:extLst>
              <a:ext uri="{FF2B5EF4-FFF2-40B4-BE49-F238E27FC236}">
                <a16:creationId xmlns:a16="http://schemas.microsoft.com/office/drawing/2014/main" id="{7EAC492E-D74D-2A5C-8C97-B2CE609EEF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652"/>
            <a:ext cx="756000" cy="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22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6F21044-B07F-8C7C-5FF7-9A7F8B6F7E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53400" y="2883600"/>
            <a:ext cx="3636600" cy="3641025"/>
          </a:xfrm>
        </p:spPr>
        <p:txBody>
          <a:bodyPr/>
          <a:lstStyle/>
          <a:p>
            <a:pPr lvl="0"/>
            <a:r>
              <a:rPr lang="en-AU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13F43D-A57D-4EC0-46D6-675C66F2347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302000" y="2883600"/>
            <a:ext cx="3636000" cy="3641025"/>
          </a:xfrm>
        </p:spPr>
        <p:txBody>
          <a:bodyPr/>
          <a:lstStyle/>
          <a:p>
            <a:pPr lvl="0"/>
            <a:r>
              <a:rPr lang="en-AU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ED3BBC6-262B-5E0B-DA36-FB86C27D27B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96000" y="2883600"/>
            <a:ext cx="3636000" cy="36393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AU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87D58-3AD7-A152-4989-AB04A975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8332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ull 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7C4BB4-5EEA-346E-5AF4-571E2F89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683D957-3F0C-D729-E07D-C3A0E5A2EC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998" y="3289300"/>
            <a:ext cx="3268800" cy="3019425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500"/>
              </a:spcAft>
              <a:defRPr sz="1620" spc="-20" baseline="0">
                <a:latin typeface="Outfit Medium" pitchFamily="2" charset="0"/>
              </a:defRPr>
            </a:lvl1pPr>
            <a:lvl2pPr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6000"/>
              </a:lnSpc>
              <a:spcBef>
                <a:spcPts val="0"/>
              </a:spcBef>
              <a:spcAft>
                <a:spcPts val="350"/>
              </a:spcAft>
              <a:buFontTx/>
              <a:buNone/>
              <a:defRPr sz="1000" cap="all" baseline="0">
                <a:solidFill>
                  <a:schemeClr val="tx2"/>
                </a:solidFill>
                <a:latin typeface="Outfit Medium" pitchFamily="2" charset="0"/>
              </a:defRPr>
            </a:lvl3pPr>
            <a:lvl4pPr marL="108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anose="020B0604020202020204" pitchFamily="34" charset="0"/>
              <a:buChar char="•"/>
              <a:defRPr sz="900"/>
            </a:lvl4pPr>
            <a:lvl5pPr marL="216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/>
            </a:lvl5pPr>
            <a:lvl6pPr marL="324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b="0">
                <a:latin typeface="+mn-lt"/>
              </a:defRPr>
            </a:lvl6pPr>
            <a:lvl7pPr marL="0" indent="0">
              <a:lnSpc>
                <a:spcPct val="106000"/>
              </a:lnSpc>
              <a:spcBef>
                <a:spcPts val="100"/>
              </a:spcBef>
              <a:spcAft>
                <a:spcPts val="500"/>
              </a:spcAft>
              <a:buFontTx/>
              <a:buNone/>
              <a:defRPr sz="900" b="1">
                <a:latin typeface="+mj-lt"/>
              </a:defRPr>
            </a:lvl7pPr>
          </a:lstStyle>
          <a:p>
            <a:pPr lvl="0"/>
            <a:r>
              <a:rPr lang="en-AU" dirty="0"/>
              <a:t>Insert introductory paragraph here. Click Increase Indent for small font matching the style of the placeholders on the right.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Sixth</a:t>
            </a:r>
          </a:p>
          <a:p>
            <a:pPr lvl="6"/>
            <a:r>
              <a:rPr lang="en-AU" dirty="0"/>
              <a:t>Seventh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1407784-B7EE-B432-DF4E-AB7BFA87AE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6000" y="2894400"/>
            <a:ext cx="3268800" cy="25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F1456EE-8457-87F5-E512-A3281788EC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94800" y="2894400"/>
            <a:ext cx="3268800" cy="25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9CEA7F2-89E8-4768-AE77-247ACBA1E7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90574" y="3290400"/>
            <a:ext cx="3268800" cy="10911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7F420E2-BD23-2FD3-44C5-1F746DE2E0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4000" y="2894400"/>
            <a:ext cx="3268800" cy="25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8E30562-CF3E-38AB-D13E-A7AF30CF24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4000" y="3290400"/>
            <a:ext cx="3268800" cy="10911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B00ED798-5E40-E612-8E00-F49B1B38B7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90574" y="4638773"/>
            <a:ext cx="3268800" cy="25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A231EB37-F7D0-BE69-334D-112E81109D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90574" y="5040599"/>
            <a:ext cx="3268800" cy="1268125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2B2795FC-3D6B-9ADB-749E-207D5E714B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4000" y="4638773"/>
            <a:ext cx="3268800" cy="25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B303D844-7019-0B16-AE45-2734A3ECC6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54000" y="5040600"/>
            <a:ext cx="3268800" cy="1268124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0817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74ACB1-1EE0-E093-32EA-B856E48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9330D8-1D48-12EB-90DD-B764D3B6B93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96000" y="3339381"/>
            <a:ext cx="2678400" cy="3185244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B9DB620-2B5B-A0FB-F437-446BA4FAE20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0F7481E-A21C-5CC2-BCF6-A6B25DC59E0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AU" kern="0"/>
              <a:t>Project</a:t>
            </a:r>
            <a:r>
              <a:rPr lang="en-AU"/>
              <a:t> Name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03F3562-0236-E11D-E3E3-5D85A8D4665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A5B442DA-3A75-50BD-AC99-A751F85FF91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315411" y="3339381"/>
            <a:ext cx="2678400" cy="3185244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9AD66A3-05B5-5222-A135-5BB411FA0DC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210300" y="3339381"/>
            <a:ext cx="2678400" cy="3185244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50443FE1-425E-B396-13BD-B8C9101CEB5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9118313" y="3339381"/>
            <a:ext cx="2678400" cy="3185244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5606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D2BEC77-4A38-5ADD-1400-94BBE4B19A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2883599"/>
            <a:ext cx="2682000" cy="3641025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500"/>
              </a:spcAft>
              <a:defRPr sz="1620" spc="-20" baseline="0">
                <a:latin typeface="Outfit Medium" pitchFamily="2" charset="0"/>
              </a:defRPr>
            </a:lvl1pPr>
            <a:lvl2pPr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6000"/>
              </a:lnSpc>
              <a:spcBef>
                <a:spcPts val="0"/>
              </a:spcBef>
              <a:spcAft>
                <a:spcPts val="350"/>
              </a:spcAft>
              <a:buFontTx/>
              <a:buNone/>
              <a:defRPr sz="1000" cap="all" baseline="0">
                <a:solidFill>
                  <a:schemeClr val="tx2"/>
                </a:solidFill>
                <a:latin typeface="Outfit Medium" pitchFamily="2" charset="0"/>
              </a:defRPr>
            </a:lvl3pPr>
            <a:lvl4pPr marL="108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anose="020B0604020202020204" pitchFamily="34" charset="0"/>
              <a:buChar char="•"/>
              <a:defRPr sz="900"/>
            </a:lvl4pPr>
            <a:lvl5pPr marL="216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defRPr sz="900"/>
            </a:lvl5pPr>
            <a:lvl6pPr marL="324000" indent="-108000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b="0">
                <a:latin typeface="+mn-lt"/>
              </a:defRPr>
            </a:lvl6pPr>
            <a:lvl7pPr marL="0" indent="0">
              <a:lnSpc>
                <a:spcPct val="106000"/>
              </a:lnSpc>
              <a:spcBef>
                <a:spcPts val="100"/>
              </a:spcBef>
              <a:spcAft>
                <a:spcPts val="500"/>
              </a:spcAft>
              <a:buFontTx/>
              <a:buNone/>
              <a:defRPr sz="900" b="1">
                <a:latin typeface="+mj-lt"/>
              </a:defRPr>
            </a:lvl7pPr>
          </a:lstStyle>
          <a:p>
            <a:pPr lvl="0"/>
            <a:r>
              <a:rPr lang="en-AU" dirty="0"/>
              <a:t>Insert introductory paragraph here. Click Increase Indent for small font matching the style of the placeholders on the right.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Sixth</a:t>
            </a:r>
          </a:p>
          <a:p>
            <a:pPr lvl="6"/>
            <a:r>
              <a:rPr lang="en-AU" dirty="0"/>
              <a:t>Seventh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80E6E-30AC-7381-D748-4F730E21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98A1AE8-A437-614C-94A8-FB4FC052115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308400" y="2883599"/>
            <a:ext cx="2664000" cy="36410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7CDEF47A-B596-6528-F435-86FBBD838AC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18573" y="2883599"/>
            <a:ext cx="2664000" cy="36410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8AD2B26C-D6C3-5CA8-9F87-1967C7C3EF3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123599" y="2883599"/>
            <a:ext cx="2664000" cy="36410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6059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Numbered Pu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2BEC77-4A38-5ADD-1400-94BBE4B19A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4051299"/>
            <a:ext cx="2682000" cy="2486301"/>
          </a:xfrm>
        </p:spPr>
        <p:txBody>
          <a:bodyPr/>
          <a:lstStyle>
            <a:lvl1pPr>
              <a:lnSpc>
                <a:spcPct val="100000"/>
              </a:lnSpc>
              <a:defRPr sz="1620" spc="-20" baseline="0">
                <a:latin typeface="Outfit Medium" pitchFamily="2" charset="0"/>
              </a:defRPr>
            </a:lvl1pPr>
            <a:lvl2pPr>
              <a:lnSpc>
                <a:spcPct val="100000"/>
              </a:lnSpc>
              <a:defRPr sz="1620" spc="0" baseline="0">
                <a:latin typeface="+mj-lt"/>
              </a:defRPr>
            </a:lvl2pPr>
            <a:lvl3pPr marL="18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3pPr>
            <a:lvl4pPr marL="36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4pPr>
            <a:lvl5pPr marL="54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5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84EBE7-E89F-DD8D-3BED-D542A98577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00" y="3241725"/>
            <a:ext cx="2682000" cy="593675"/>
          </a:xfrm>
        </p:spPr>
        <p:txBody>
          <a:bodyPr/>
          <a:lstStyle>
            <a:lvl1pPr>
              <a:defRPr sz="4200" b="1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69E5A05-5476-3649-0402-8EBBF961E8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9300" y="3241724"/>
            <a:ext cx="2682000" cy="594000"/>
          </a:xfrm>
        </p:spPr>
        <p:txBody>
          <a:bodyPr/>
          <a:lstStyle>
            <a:lvl1pPr>
              <a:defRPr sz="4200" b="1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2F29E9B-A760-071E-8C9B-13007B75F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8000" y="3241724"/>
            <a:ext cx="2682000" cy="594000"/>
          </a:xfrm>
        </p:spPr>
        <p:txBody>
          <a:bodyPr/>
          <a:lstStyle>
            <a:lvl1pPr>
              <a:defRPr sz="4200" b="1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9F2839D-B2A8-17C5-052E-0D013A019D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8600" y="3241724"/>
            <a:ext cx="2682000" cy="594000"/>
          </a:xfrm>
        </p:spPr>
        <p:txBody>
          <a:bodyPr/>
          <a:lstStyle>
            <a:lvl1pPr>
              <a:defRPr sz="4200" b="1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A56F835-67A4-8370-39D9-485B133C1C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2000" y="4051299"/>
            <a:ext cx="2682000" cy="2486301"/>
          </a:xfrm>
        </p:spPr>
        <p:txBody>
          <a:bodyPr/>
          <a:lstStyle>
            <a:lvl1pPr>
              <a:lnSpc>
                <a:spcPct val="100000"/>
              </a:lnSpc>
              <a:defRPr sz="1620" spc="-20" baseline="0">
                <a:latin typeface="Outfit Medium" pitchFamily="2" charset="0"/>
              </a:defRPr>
            </a:lvl1pPr>
            <a:lvl2pPr>
              <a:lnSpc>
                <a:spcPct val="100000"/>
              </a:lnSpc>
              <a:defRPr sz="1620" spc="0" baseline="0">
                <a:latin typeface="+mj-lt"/>
              </a:defRPr>
            </a:lvl2pPr>
            <a:lvl3pPr marL="18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3pPr>
            <a:lvl4pPr marL="36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4pPr>
            <a:lvl5pPr marL="54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5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2FA4475-A42B-2743-1D94-7FC68582C6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28000" y="4051299"/>
            <a:ext cx="2682000" cy="2486301"/>
          </a:xfrm>
        </p:spPr>
        <p:txBody>
          <a:bodyPr/>
          <a:lstStyle>
            <a:lvl1pPr>
              <a:lnSpc>
                <a:spcPct val="100000"/>
              </a:lnSpc>
              <a:defRPr sz="1620" spc="-20" baseline="0">
                <a:latin typeface="Outfit Medium" pitchFamily="2" charset="0"/>
              </a:defRPr>
            </a:lvl1pPr>
            <a:lvl2pPr>
              <a:lnSpc>
                <a:spcPct val="100000"/>
              </a:lnSpc>
              <a:defRPr sz="1620" spc="0" baseline="0">
                <a:latin typeface="+mj-lt"/>
              </a:defRPr>
            </a:lvl2pPr>
            <a:lvl3pPr marL="18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3pPr>
            <a:lvl4pPr marL="36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4pPr>
            <a:lvl5pPr marL="54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5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C1DB4DC-756A-17B3-102A-16E1E5B2CB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18600" y="4051299"/>
            <a:ext cx="2682000" cy="2486301"/>
          </a:xfrm>
        </p:spPr>
        <p:txBody>
          <a:bodyPr/>
          <a:lstStyle>
            <a:lvl1pPr>
              <a:lnSpc>
                <a:spcPct val="100000"/>
              </a:lnSpc>
              <a:defRPr sz="1620" spc="-20" baseline="0">
                <a:latin typeface="Outfit Medium" pitchFamily="2" charset="0"/>
              </a:defRPr>
            </a:lvl1pPr>
            <a:lvl2pPr>
              <a:lnSpc>
                <a:spcPct val="100000"/>
              </a:lnSpc>
              <a:defRPr sz="1620" spc="0" baseline="0">
                <a:latin typeface="+mj-lt"/>
              </a:defRPr>
            </a:lvl2pPr>
            <a:lvl3pPr marL="18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3pPr>
            <a:lvl4pPr marL="36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4pPr>
            <a:lvl5pPr marL="540000" indent="-180000">
              <a:lnSpc>
                <a:spcPct val="100000"/>
              </a:lnSpc>
              <a:defRPr sz="1620" spc="-20" baseline="0">
                <a:latin typeface="Outfit Medium" pitchFamily="2" charset="0"/>
              </a:defRPr>
            </a:lvl5pPr>
          </a:lstStyle>
          <a:p>
            <a:pPr lvl="0"/>
            <a:r>
              <a:rPr lang="en-AU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9A3155A-D107-AF64-D146-F1ABA372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8266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With Numbered Pu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3" name="Chart Placeholder 4">
            <a:extLst>
              <a:ext uri="{FF2B5EF4-FFF2-40B4-BE49-F238E27FC236}">
                <a16:creationId xmlns:a16="http://schemas.microsoft.com/office/drawing/2014/main" id="{70BF0BFF-D134-D306-1775-E2756AB04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 flipH="1">
            <a:off x="9723586" y="3364125"/>
            <a:ext cx="18000" cy="2952000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13" name="Chart Placeholder 3">
            <a:extLst>
              <a:ext uri="{FF2B5EF4-FFF2-40B4-BE49-F238E27FC236}">
                <a16:creationId xmlns:a16="http://schemas.microsoft.com/office/drawing/2014/main" id="{B6AA5B3E-1B60-B3AB-5AE7-411F58BA6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 flipH="1">
            <a:off x="7309250" y="3364125"/>
            <a:ext cx="18000" cy="2952000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8" name="Chart Placeholder 2">
            <a:extLst>
              <a:ext uri="{FF2B5EF4-FFF2-40B4-BE49-F238E27FC236}">
                <a16:creationId xmlns:a16="http://schemas.microsoft.com/office/drawing/2014/main" id="{E21DC5CC-ED6C-01B1-BF06-D3BAA08BD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 flipH="1">
            <a:off x="4879655" y="3364125"/>
            <a:ext cx="18000" cy="2952000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9" name="Chart Placeholder 1">
            <a:extLst>
              <a:ext uri="{FF2B5EF4-FFF2-40B4-BE49-F238E27FC236}">
                <a16:creationId xmlns:a16="http://schemas.microsoft.com/office/drawing/2014/main" id="{E1FEF2A3-C1A2-779D-7BAB-D1DDDBDA0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 flipH="1">
            <a:off x="2458016" y="3364125"/>
            <a:ext cx="18000" cy="2952000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A219767-DCD1-7192-4C3E-38B8F17D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0D88786-B3D3-ED3B-F15A-794DB3BFD35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6000" y="3310125"/>
            <a:ext cx="1854000" cy="288000"/>
          </a:xfrm>
          <a:noFill/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2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304A127-A028-FA3B-7871-2117E373DEF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96000" y="3835400"/>
            <a:ext cx="1854000" cy="24733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9BF8ECF-4C5C-37B6-53A6-5F632F35F31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54000" y="3310125"/>
            <a:ext cx="1854000" cy="288000"/>
          </a:xfrm>
          <a:noFill/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2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4FAB713-C145-805C-0FB7-789027BB4EE3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754000" y="3835400"/>
            <a:ext cx="1854000" cy="24733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370F2A2-C6D1-B89A-6489-85FA1E14ECE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2000" y="3310125"/>
            <a:ext cx="1854000" cy="288000"/>
          </a:xfrm>
          <a:noFill/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2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7DEA9BEB-0B91-EBEF-1F4D-9F50F734468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116398" y="3835400"/>
            <a:ext cx="1854000" cy="24733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565B5A3F-37B8-D529-8C4C-72B15DCA91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0000" y="3310125"/>
            <a:ext cx="1854000" cy="288000"/>
          </a:xfrm>
          <a:noFill/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2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2BA06274-C3D6-5CBB-4C0E-DFAA2AA0964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564398" y="3835400"/>
            <a:ext cx="1854000" cy="24733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2375EC9F-FF1C-26C0-6005-F6D1E39A80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936000" y="3310125"/>
            <a:ext cx="1854000" cy="288000"/>
          </a:xfrm>
          <a:noFill/>
        </p:spPr>
        <p:txBody>
          <a:bodyPr/>
          <a:lstStyle>
            <a:lvl1pPr>
              <a:spcBef>
                <a:spcPts val="150"/>
              </a:spcBef>
              <a:spcAft>
                <a:spcPts val="350"/>
              </a:spcAft>
              <a:defRPr sz="2000" b="1" cap="all" spc="0" baseline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500"/>
              </a:spcAft>
              <a:defRPr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DAF317F4-11BF-AEFE-F08E-0E7486F7269F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9940398" y="3835400"/>
            <a:ext cx="1854000" cy="2473325"/>
          </a:xfrm>
        </p:spPr>
        <p:txBody>
          <a:bodyPr/>
          <a:lstStyle/>
          <a:p>
            <a:pPr lvl="0"/>
            <a:r>
              <a:rPr lang="en-US" dirty="0"/>
              <a:t>Click here to insert text and click an icon to add content.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04136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F2E92A-35E2-0EE1-A462-DAA5CBB7CB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0A915CB-FDA6-9431-21DC-12E30E7B2E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58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552DEF2-78C7-2A88-67AF-078F550C3D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2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89959E0-583E-E4E3-0B8C-4650E6DE79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8000" y="2895600"/>
            <a:ext cx="1684800" cy="21600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0A502EF-41A4-BDCC-55B5-73BD485A3E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72000" y="2895600"/>
            <a:ext cx="1684800" cy="2160000"/>
          </a:xfrm>
          <a:custGeom>
            <a:avLst/>
            <a:gdLst>
              <a:gd name="connsiteX0" fmla="*/ 0 w 1684670"/>
              <a:gd name="connsiteY0" fmla="*/ 0 h 2122844"/>
              <a:gd name="connsiteX1" fmla="*/ 1684670 w 1684670"/>
              <a:gd name="connsiteY1" fmla="*/ 0 h 2122844"/>
              <a:gd name="connsiteX2" fmla="*/ 1684670 w 1684670"/>
              <a:gd name="connsiteY2" fmla="*/ 2122844 h 2122844"/>
              <a:gd name="connsiteX3" fmla="*/ 0 w 1684670"/>
              <a:gd name="connsiteY3" fmla="*/ 2122844 h 21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670" h="2122844">
                <a:moveTo>
                  <a:pt x="0" y="0"/>
                </a:moveTo>
                <a:lnTo>
                  <a:pt x="1684670" y="0"/>
                </a:lnTo>
                <a:lnTo>
                  <a:pt x="1684670" y="2122844"/>
                </a:lnTo>
                <a:lnTo>
                  <a:pt x="0" y="212284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B21C6B9-E2B8-4A2E-2E0F-31BBA11C9D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98000" y="2895600"/>
            <a:ext cx="1684800" cy="21600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3D8CE-ADBF-8FB5-BF02-C4651DAE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E155C8B-0E62-3605-3A4B-FDD5EA2A12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3905E-A739-A8D5-9059-69BBEB059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5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22E0CF5-AD01-8936-1DA0-9E922F158D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2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6B55FF5-6D63-64A7-2BF0-5318F2A491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2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42B400-B1BD-2285-7B54-CC0591714F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2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F60B2B-2B1A-A49E-F02D-881AC10B8B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9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86038AE-0323-95EE-DC78-239A9D2610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2000" y="890474"/>
            <a:ext cx="3644672" cy="7351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 if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3407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F2E92A-35E2-0EE1-A462-DAA5CBB7CB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0A915CB-FDA6-9431-21DC-12E30E7B2E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58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552DEF2-78C7-2A88-67AF-078F550C3D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2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89959E0-583E-E4E3-0B8C-4650E6DE79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8000" y="1930400"/>
            <a:ext cx="1684800" cy="16383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0A502EF-41A4-BDCC-55B5-73BD485A3E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72000" y="1930400"/>
            <a:ext cx="1684800" cy="1638300"/>
          </a:xfrm>
          <a:custGeom>
            <a:avLst/>
            <a:gdLst>
              <a:gd name="connsiteX0" fmla="*/ 0 w 1684670"/>
              <a:gd name="connsiteY0" fmla="*/ 0 h 2122844"/>
              <a:gd name="connsiteX1" fmla="*/ 1684670 w 1684670"/>
              <a:gd name="connsiteY1" fmla="*/ 0 h 2122844"/>
              <a:gd name="connsiteX2" fmla="*/ 1684670 w 1684670"/>
              <a:gd name="connsiteY2" fmla="*/ 2122844 h 2122844"/>
              <a:gd name="connsiteX3" fmla="*/ 0 w 1684670"/>
              <a:gd name="connsiteY3" fmla="*/ 2122844 h 21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670" h="2122844">
                <a:moveTo>
                  <a:pt x="0" y="0"/>
                </a:moveTo>
                <a:lnTo>
                  <a:pt x="1684670" y="0"/>
                </a:lnTo>
                <a:lnTo>
                  <a:pt x="1684670" y="2122844"/>
                </a:lnTo>
                <a:lnTo>
                  <a:pt x="0" y="212284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B21C6B9-E2B8-4A2E-2E0F-31BBA11C9D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98000" y="1889698"/>
            <a:ext cx="1684800" cy="1679002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7723E-89BC-54C2-01CB-A43041DF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565FEDA-9FED-23EF-3B88-85B2F418BC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7C00CA0-91FA-2E40-A967-D707C5531B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1429DEA-51E8-AF27-3150-A828375329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02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B29E8AD-8751-656E-2F5F-1D24B57CEA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AC8FFB-90D4-F6D2-1E73-DA83C10ADC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2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D3D0701-94FF-FDDE-A5FC-AB9B1544F61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09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tx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14DE9BA-3FD5-7F69-1843-7A519212BD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2000" y="890474"/>
            <a:ext cx="3644672" cy="7351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 if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19770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5999" y="1930400"/>
            <a:ext cx="11405475" cy="4594225"/>
          </a:xfrm>
          <a:solidFill>
            <a:schemeClr val="bg1">
              <a:lumMod val="95000"/>
            </a:schemeClr>
          </a:solidFill>
        </p:spPr>
        <p:txBody>
          <a:bodyPr lIns="1800000" tIns="1440000" rIns="180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0256BE-3CE2-30F4-672C-50312603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6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CD36A41-730B-D802-99B9-4514C026DA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2000" y="874800"/>
            <a:ext cx="3639600" cy="75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introductory paragraph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23883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8400" y="900000"/>
            <a:ext cx="8493074" cy="5624625"/>
          </a:xfrm>
          <a:solidFill>
            <a:schemeClr val="bg1">
              <a:lumMod val="95000"/>
            </a:schemeClr>
          </a:solidFill>
        </p:spPr>
        <p:txBody>
          <a:bodyPr lIns="1080000" tIns="720000" rIns="108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56DF54-E40B-5DA4-2A03-1D8870DB7B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00" y="2883600"/>
            <a:ext cx="2677400" cy="3641025"/>
          </a:xfrm>
        </p:spPr>
        <p:txBody>
          <a:bodyPr anchor="b"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styles. This text is bottom aligned in the frame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19EE51-134D-EEAE-36FD-6ECBDD4D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2688200" cy="155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493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knowledgem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E5D583-06CF-3867-32BE-08B8DAB061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8400" y="1930400"/>
            <a:ext cx="5568900" cy="3003550"/>
          </a:xfrm>
        </p:spPr>
        <p:txBody>
          <a:bodyPr tIns="36000" anchor="ctr"/>
          <a:lstStyle>
            <a:lvl1pPr algn="ctr">
              <a:lnSpc>
                <a:spcPts val="2300"/>
              </a:lnSpc>
              <a:spcAft>
                <a:spcPts val="400"/>
              </a:spcAft>
              <a:defRPr sz="2500" cap="all" spc="-5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 algn="ctr">
              <a:lnSpc>
                <a:spcPct val="100000"/>
              </a:lnSpc>
              <a:spcBef>
                <a:spcPts val="600"/>
              </a:spcBef>
              <a:defRPr sz="1625" b="0" cap="none" spc="-20" baseline="0">
                <a:solidFill>
                  <a:schemeClr val="bg1"/>
                </a:solidFill>
                <a:latin typeface="+mn-lt"/>
              </a:defRPr>
            </a:lvl2pPr>
            <a:lvl3pPr marL="0" indent="0">
              <a:buNone/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AU" dirty="0"/>
              <a:t>Insert main text here. Press increase indent for smaller text.</a:t>
            </a:r>
          </a:p>
          <a:p>
            <a:pPr lvl="1"/>
            <a:r>
              <a:rPr lang="en-AU" dirty="0"/>
              <a:t>Second level</a:t>
            </a:r>
          </a:p>
        </p:txBody>
      </p:sp>
      <p:pic>
        <p:nvPicPr>
          <p:cNvPr id="8" name="Clemenger">
            <a:extLst>
              <a:ext uri="{FF2B5EF4-FFF2-40B4-BE49-F238E27FC236}">
                <a16:creationId xmlns:a16="http://schemas.microsoft.com/office/drawing/2014/main" id="{7EAC492E-D74D-2A5C-8C97-B2CE609EEF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652"/>
            <a:ext cx="756000" cy="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05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x 3 With Text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3AE2DB3-ADF9-C077-7652-B850A2D228B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26000" y="899998"/>
            <a:ext cx="2664000" cy="3528000"/>
          </a:xfrm>
          <a:solidFill>
            <a:schemeClr val="bg1">
              <a:lumMod val="95000"/>
            </a:schemeClr>
          </a:solidFill>
        </p:spPr>
        <p:txBody>
          <a:bodyPr lIns="72000" tIns="144000" rIns="72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F256480-ECCA-892C-DCF6-7C273690C65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28887" y="899997"/>
            <a:ext cx="2664000" cy="3528000"/>
          </a:xfrm>
          <a:solidFill>
            <a:schemeClr val="bg1">
              <a:lumMod val="95000"/>
            </a:schemeClr>
          </a:solidFill>
        </p:spPr>
        <p:txBody>
          <a:bodyPr lIns="72000" tIns="144000" rIns="72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71C06917-616A-F856-D1FC-73A8F1B260D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12000" y="899998"/>
            <a:ext cx="2664000" cy="3528000"/>
          </a:xfrm>
          <a:solidFill>
            <a:schemeClr val="bg1">
              <a:lumMod val="95000"/>
            </a:schemeClr>
          </a:solidFill>
        </p:spPr>
        <p:txBody>
          <a:bodyPr lIns="72000" tIns="144000" rIns="72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D17EC6-1674-8C2F-ABCB-1000AD6F6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2688200" cy="783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AF497A1-C527-BBB9-F0FE-66FF0CDC7D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000" y="1910478"/>
            <a:ext cx="2678400" cy="4613842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8E495A0-D36D-F2DD-7883-19FA60D33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2000" y="4629443"/>
            <a:ext cx="2664000" cy="1895181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20DBE0F-9F02-D299-3A54-DA92F27F5C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28887" y="4629444"/>
            <a:ext cx="2664000" cy="1894876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CEF45D5-103C-37D5-8447-D023F64779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5999" y="4629444"/>
            <a:ext cx="2664000" cy="1894876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90534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542" y="620712"/>
            <a:ext cx="5568457" cy="5903913"/>
          </a:xfrm>
          <a:solidFill>
            <a:schemeClr val="bg1">
              <a:lumMod val="95000"/>
            </a:schemeClr>
          </a:solidFill>
        </p:spPr>
        <p:txBody>
          <a:bodyPr lIns="360000" tIns="720000" rIns="36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7257AF-E606-9339-9CE5-CCD9EC03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5596500" cy="783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BDCB75-9874-BF9D-A7CE-7B2E6CCE71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000" y="2883600"/>
            <a:ext cx="2678400" cy="36540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DC8AC6-B692-9741-1642-25513FEB3A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6454" y="2883600"/>
            <a:ext cx="2678400" cy="36540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9500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Intro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92600" y="620712"/>
            <a:ext cx="7503399" cy="5903911"/>
          </a:xfrm>
          <a:solidFill>
            <a:schemeClr val="accent4"/>
          </a:solidFill>
        </p:spPr>
        <p:txBody>
          <a:bodyPr lIns="360000" tIns="720000" rIns="36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2821CA-DBD7-C5C4-7410-5DF8AABB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5999"/>
            <a:ext cx="3653400" cy="155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1A6BA4-9B97-7C1A-21DA-0052204C06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000" y="2895600"/>
            <a:ext cx="3642600" cy="2113002"/>
          </a:xfrm>
        </p:spPr>
        <p:txBody>
          <a:bodyPr anchor="b"/>
          <a:lstStyle>
            <a:lvl5pPr>
              <a:defRPr/>
            </a:lvl5pPr>
            <a:lvl6pPr>
              <a:lnSpc>
                <a:spcPct val="114000"/>
              </a:lnSpc>
              <a:defRPr sz="1100"/>
            </a:lvl6pPr>
          </a:lstStyle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  <a:endParaRPr lang="en-AU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5D72372-FC96-CC82-2A46-8C5A396C11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6000" y="5206999"/>
            <a:ext cx="1699500" cy="1317625"/>
          </a:xfrm>
        </p:spPr>
        <p:txBody>
          <a:bodyPr bIns="36000" anchor="b"/>
          <a:lstStyle>
            <a:lvl1pPr>
              <a:spcAft>
                <a:spcPts val="500"/>
              </a:spcAft>
              <a:defRPr/>
            </a:lvl1pPr>
          </a:lstStyle>
          <a:p>
            <a:pPr lvl="0"/>
            <a:r>
              <a:rPr lang="en-US" dirty="0"/>
              <a:t>Add text here. Use </a:t>
            </a:r>
            <a:r>
              <a:rPr lang="en-US" dirty="0" err="1"/>
              <a:t>Shift+Enter</a:t>
            </a:r>
            <a:r>
              <a:rPr lang="en-US" dirty="0"/>
              <a:t> for a forced line break with no white space between paragraphs.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009264D-D8F4-6E22-B5FC-AD12238082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49500" y="5206999"/>
            <a:ext cx="1699501" cy="1317625"/>
          </a:xfrm>
        </p:spPr>
        <p:txBody>
          <a:bodyPr bIns="36000" anchor="b"/>
          <a:lstStyle>
            <a:lvl1pPr>
              <a:spcAft>
                <a:spcPts val="500"/>
              </a:spcAft>
              <a:defRPr/>
            </a:lvl1pPr>
          </a:lstStyle>
          <a:p>
            <a:pPr lvl="0"/>
            <a:r>
              <a:rPr lang="en-US" dirty="0"/>
              <a:t>Add text here. Use </a:t>
            </a:r>
            <a:r>
              <a:rPr lang="en-US" dirty="0" err="1"/>
              <a:t>Shift+Enter</a:t>
            </a:r>
            <a:r>
              <a:rPr lang="en-US" dirty="0"/>
              <a:t> for a forced line break with no white space between paragraphs.</a:t>
            </a:r>
          </a:p>
        </p:txBody>
      </p:sp>
    </p:spTree>
    <p:extLst>
      <p:ext uri="{BB962C8B-B14F-4D97-AF65-F5344CB8AC3E}">
        <p14:creationId xmlns:p14="http://schemas.microsoft.com/office/powerpoint/2010/main" val="435526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x 4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C5A436BB-5DD1-43E0-F424-AD74E8E0E9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126000" y="1930401"/>
            <a:ext cx="2682000" cy="2451100"/>
          </a:xfrm>
          <a:solidFill>
            <a:schemeClr val="accent4"/>
          </a:solidFill>
        </p:spPr>
        <p:txBody>
          <a:bodyPr lIns="180000" tIns="144000" rIns="180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449F91-90F0-EA0C-E8E7-E5EE1AF012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0000" y="1930401"/>
            <a:ext cx="2682000" cy="2451100"/>
          </a:xfrm>
          <a:solidFill>
            <a:schemeClr val="accent4"/>
          </a:solidFill>
        </p:spPr>
        <p:txBody>
          <a:bodyPr lIns="180000" tIns="144000" rIns="180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1C06917-616A-F856-D1FC-73A8F1B260D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12000" y="1930401"/>
            <a:ext cx="2682000" cy="2451100"/>
          </a:xfrm>
          <a:solidFill>
            <a:schemeClr val="accent4"/>
          </a:solidFill>
        </p:spPr>
        <p:txBody>
          <a:bodyPr lIns="180000" tIns="144000" rIns="180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</a:t>
            </a:r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1930401"/>
            <a:ext cx="2682000" cy="2451100"/>
          </a:xfrm>
          <a:solidFill>
            <a:schemeClr val="accent4"/>
          </a:solidFill>
        </p:spPr>
        <p:txBody>
          <a:bodyPr lIns="180000" tIns="144000" rIns="180000"/>
          <a:lstStyle>
            <a:lvl1pPr algn="just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C27A973-864F-5800-3B52-4179EACFE4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000" y="4629150"/>
            <a:ext cx="2678400" cy="1895475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CE5807E2-C2EE-5195-3E1F-0B0E06A8F6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5599" y="4629600"/>
            <a:ext cx="2678400" cy="18972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82781B0-173E-2C25-BE42-0A9C7F58B8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13600" y="4629600"/>
            <a:ext cx="2678400" cy="18972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4AF799F-2C73-5565-934A-52DBCE9959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9600" y="4629600"/>
            <a:ext cx="2678400" cy="1897200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ED8832A-64FB-1F36-2DC6-28F24632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9705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x 3 with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1E4E0F-8460-5916-1DBC-CFF5C2F8D5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1944000"/>
            <a:ext cx="3618000" cy="4580626"/>
          </a:xfrm>
          <a:solidFill>
            <a:schemeClr val="accent4"/>
          </a:solidFill>
        </p:spPr>
        <p:txBody>
          <a:bodyPr lIns="180000" tIns="180000" rIns="18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6502D930-3610-E3A1-A496-F4295FEBC8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83712" y="1944000"/>
            <a:ext cx="3618575" cy="4580625"/>
          </a:xfrm>
          <a:solidFill>
            <a:schemeClr val="accent4"/>
          </a:solidFill>
        </p:spPr>
        <p:txBody>
          <a:bodyPr lIns="180000" tIns="180000" rIns="18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177C854-0D87-2A0E-CCBA-9EF8250A4AC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72000" y="1944000"/>
            <a:ext cx="3618000" cy="4580625"/>
          </a:xfrm>
          <a:solidFill>
            <a:schemeClr val="accent4"/>
          </a:solidFill>
        </p:spPr>
        <p:txBody>
          <a:bodyPr lIns="180000" tIns="180000" rIns="180000"/>
          <a:lstStyle>
            <a:lvl1pPr algn="just"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9A6766A-3F33-6FC7-E317-A2FD7FB1A8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72000" y="874800"/>
            <a:ext cx="3636600" cy="75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3227F7D-B7C7-535D-A2DE-107D0EFD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24504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1BEB9-7E16-829B-CE43-43F938ABE639}"/>
              </a:ext>
            </a:extLst>
          </p:cNvPr>
          <p:cNvCxnSpPr/>
          <p:nvPr userDrawn="1"/>
        </p:nvCxnSpPr>
        <p:spPr>
          <a:xfrm>
            <a:off x="5000400" y="604800"/>
            <a:ext cx="0" cy="586800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08C74E35-5F2D-6686-8308-E17CEFCFCB6E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5254625" y="1930400"/>
            <a:ext cx="6546849" cy="4370389"/>
          </a:xfrm>
        </p:spPr>
        <p:txBody>
          <a:bodyPr tIns="1440000"/>
          <a:lstStyle>
            <a:lvl1pPr algn="ctr"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02E2AC2-FEB9-6A4B-137B-13F9258C79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001" y="2384425"/>
            <a:ext cx="2909174" cy="3924299"/>
          </a:xfrm>
        </p:spPr>
        <p:txBody>
          <a:bodyPr/>
          <a:lstStyle/>
          <a:p>
            <a:pPr lvl="0"/>
            <a:r>
              <a:rPr lang="en-US" dirty="0"/>
              <a:t>Click here to insert text. Click the Increase List Level button for styles. Level 1 body text, level 2 subheading, level 3-5 bullets. Click the Decrease List Level button to move backwards through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BB1D5A-8413-AF1E-2B70-451B075E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9" y="846000"/>
            <a:ext cx="2908800" cy="783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38236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D500EDCD-7103-54A1-0392-0ED838A4048F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396000" y="2403475"/>
            <a:ext cx="11400713" cy="3905250"/>
          </a:xfrm>
        </p:spPr>
        <p:txBody>
          <a:bodyPr tIns="1080000"/>
          <a:lstStyle>
            <a:lvl1pPr algn="ctr"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7D6E0B-0B91-FCAC-16A8-736C08BA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AFA233E-560A-E06D-6104-0E301B77EB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2000" y="890474"/>
            <a:ext cx="3644672" cy="735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77355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A3184C-D6DB-F033-1AE8-6F339781A4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2000" y="890474"/>
            <a:ext cx="3644672" cy="735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86FB6-03F6-2DFC-55D0-6D1A25AC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40424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039FD-9609-3A45-BCF7-5FA12E06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97045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Photo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Project Name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039FD-9609-3A45-BCF7-5FA12E06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6" name="Clemenger">
            <a:extLst>
              <a:ext uri="{FF2B5EF4-FFF2-40B4-BE49-F238E27FC236}">
                <a16:creationId xmlns:a16="http://schemas.microsoft.com/office/drawing/2014/main" id="{9FB9C3D1-FE48-212A-BACE-849972A7CF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0265" y="309652"/>
            <a:ext cx="756000" cy="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8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6FC15-8FEE-562E-F792-E20FBC70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7C204-F484-0643-8735-5733A181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D210C-3A14-5A61-6E75-AD46BF59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D0ECB2-D654-F039-24F5-FC64550A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00" y="1625600"/>
            <a:ext cx="7757400" cy="3848100"/>
          </a:xfrm>
        </p:spPr>
        <p:txBody>
          <a:bodyPr anchor="ctr"/>
          <a:lstStyle>
            <a:lvl1pPr algn="l">
              <a:lnSpc>
                <a:spcPts val="5600"/>
              </a:lnSpc>
              <a:defRPr sz="6250" b="1" cap="all" spc="-3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4560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38552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6C4D-8098-C5E9-6EF7-ED0D63DFD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895600"/>
            <a:ext cx="5585700" cy="1752600"/>
          </a:xfrm>
        </p:spPr>
        <p:txBody>
          <a:bodyPr tIns="50400" bIns="0" anchor="t"/>
          <a:lstStyle>
            <a:lvl1pPr algn="l">
              <a:lnSpc>
                <a:spcPts val="4500"/>
              </a:lnSpc>
              <a:defRPr sz="5000" b="1" cap="all" spc="-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AU" dirty="0"/>
              <a:t>Closing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EFE1F5-5F37-B12D-6566-AC1BF45B0F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5206999"/>
            <a:ext cx="5585700" cy="1317625"/>
          </a:xfrm>
        </p:spPr>
        <p:txBody>
          <a:bodyPr bIns="36000" anchor="b"/>
          <a:lstStyle>
            <a:lvl1pPr>
              <a:spcAft>
                <a:spcPts val="0"/>
              </a:spcAft>
              <a:defRPr sz="900" b="1" cap="all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Bef>
                <a:spcPts val="0"/>
              </a:spcBef>
              <a:spcAft>
                <a:spcPts val="500"/>
              </a:spcAft>
              <a:defRPr sz="900" b="1" cap="all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800" spc="-10" baseline="0">
                <a:solidFill>
                  <a:schemeClr val="tx1"/>
                </a:solidFill>
              </a:defRPr>
            </a:lvl3pPr>
            <a:lvl4pPr marL="216000" indent="0">
              <a:buNone/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dirty="0"/>
              <a:t>Insert name, then press increase indent to add position title. Press increase indent again and enter contact phone number and email.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FF68DF-DE4B-E583-BDF8-3F2541020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725" y="216374"/>
            <a:ext cx="2419200" cy="388571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EF52D8-B0F8-F752-B5FF-49172EAF28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46790" y="753308"/>
            <a:ext cx="1590888" cy="763295"/>
          </a:xfrm>
        </p:spPr>
        <p:txBody>
          <a:bodyPr/>
          <a:lstStyle>
            <a:lvl1pPr algn="r">
              <a:spcAft>
                <a:spcPts val="0"/>
              </a:spcAft>
              <a:defRPr sz="1000"/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FC905F4-4DD5-A820-D02A-65C415A671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0236075" y="4925364"/>
            <a:ext cx="2435224" cy="763295"/>
          </a:xfrm>
        </p:spPr>
        <p:txBody>
          <a:bodyPr lIns="36000" anchor="b"/>
          <a:lstStyle>
            <a:lvl1pPr algn="l">
              <a:spcAft>
                <a:spcPts val="0"/>
              </a:spcAft>
              <a:defRPr sz="1000" cap="all" baseline="0"/>
            </a:lvl1pPr>
          </a:lstStyle>
          <a:p>
            <a:pPr lvl="0"/>
            <a:r>
              <a:rPr lang="en-US" dirty="0"/>
              <a:t>Job No goes Here</a:t>
            </a:r>
          </a:p>
        </p:txBody>
      </p:sp>
    </p:spTree>
    <p:extLst>
      <p:ext uri="{BB962C8B-B14F-4D97-AF65-F5344CB8AC3E}">
        <p14:creationId xmlns:p14="http://schemas.microsoft.com/office/powerpoint/2010/main" val="3845115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3 Blac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128B84-851A-D8BA-071F-8DF357D0B2F1}"/>
              </a:ext>
            </a:extLst>
          </p:cNvPr>
          <p:cNvSpPr/>
          <p:nvPr userDrawn="1"/>
        </p:nvSpPr>
        <p:spPr>
          <a:xfrm>
            <a:off x="4284000" y="195282"/>
            <a:ext cx="7722720" cy="6488069"/>
          </a:xfrm>
          <a:custGeom>
            <a:avLst/>
            <a:gdLst>
              <a:gd name="connsiteX0" fmla="*/ 1509516 w 7722720"/>
              <a:gd name="connsiteY0" fmla="*/ 1401861 h 6488069"/>
              <a:gd name="connsiteX1" fmla="*/ 1509516 w 7722720"/>
              <a:gd name="connsiteY1" fmla="*/ 1526751 h 6488069"/>
              <a:gd name="connsiteX2" fmla="*/ 1705312 w 7722720"/>
              <a:gd name="connsiteY2" fmla="*/ 1526751 h 6488069"/>
              <a:gd name="connsiteX3" fmla="*/ 1767564 w 7722720"/>
              <a:gd name="connsiteY3" fmla="*/ 1464309 h 6488069"/>
              <a:gd name="connsiteX4" fmla="*/ 1705312 w 7722720"/>
              <a:gd name="connsiteY4" fmla="*/ 1401861 h 6488069"/>
              <a:gd name="connsiteX5" fmla="*/ 3437130 w 7722720"/>
              <a:gd name="connsiteY5" fmla="*/ 1022407 h 6488069"/>
              <a:gd name="connsiteX6" fmla="*/ 4286293 w 7722720"/>
              <a:gd name="connsiteY6" fmla="*/ 1022407 h 6488069"/>
              <a:gd name="connsiteX7" fmla="*/ 4351775 w 7722720"/>
              <a:gd name="connsiteY7" fmla="*/ 1088091 h 6488069"/>
              <a:gd name="connsiteX8" fmla="*/ 4351775 w 7722720"/>
              <a:gd name="connsiteY8" fmla="*/ 6422264 h 6488069"/>
              <a:gd name="connsiteX9" fmla="*/ 4286293 w 7722720"/>
              <a:gd name="connsiteY9" fmla="*/ 6487942 h 6488069"/>
              <a:gd name="connsiteX10" fmla="*/ 3437130 w 7722720"/>
              <a:gd name="connsiteY10" fmla="*/ 6487942 h 6488069"/>
              <a:gd name="connsiteX11" fmla="*/ 3371649 w 7722720"/>
              <a:gd name="connsiteY11" fmla="*/ 6422264 h 6488069"/>
              <a:gd name="connsiteX12" fmla="*/ 3371649 w 7722720"/>
              <a:gd name="connsiteY12" fmla="*/ 1088091 h 6488069"/>
              <a:gd name="connsiteX13" fmla="*/ 3437130 w 7722720"/>
              <a:gd name="connsiteY13" fmla="*/ 1022407 h 6488069"/>
              <a:gd name="connsiteX14" fmla="*/ 1509516 w 7722720"/>
              <a:gd name="connsiteY14" fmla="*/ 642826 h 6488069"/>
              <a:gd name="connsiteX15" fmla="*/ 1509516 w 7722720"/>
              <a:gd name="connsiteY15" fmla="*/ 767716 h 6488069"/>
              <a:gd name="connsiteX16" fmla="*/ 1705312 w 7722720"/>
              <a:gd name="connsiteY16" fmla="*/ 767716 h 6488069"/>
              <a:gd name="connsiteX17" fmla="*/ 1767564 w 7722720"/>
              <a:gd name="connsiteY17" fmla="*/ 705274 h 6488069"/>
              <a:gd name="connsiteX18" fmla="*/ 1705312 w 7722720"/>
              <a:gd name="connsiteY18" fmla="*/ 642826 h 6488069"/>
              <a:gd name="connsiteX19" fmla="*/ 4456365 w 7722720"/>
              <a:gd name="connsiteY19" fmla="*/ 0 h 6488069"/>
              <a:gd name="connsiteX20" fmla="*/ 7722720 w 7722720"/>
              <a:gd name="connsiteY20" fmla="*/ 0 h 6488069"/>
              <a:gd name="connsiteX21" fmla="*/ 7722720 w 7722720"/>
              <a:gd name="connsiteY21" fmla="*/ 917214 h 6488069"/>
              <a:gd name="connsiteX22" fmla="*/ 7657232 w 7722720"/>
              <a:gd name="connsiteY22" fmla="*/ 982899 h 6488069"/>
              <a:gd name="connsiteX23" fmla="*/ 6124732 w 7722720"/>
              <a:gd name="connsiteY23" fmla="*/ 982899 h 6488069"/>
              <a:gd name="connsiteX24" fmla="*/ 6124732 w 7722720"/>
              <a:gd name="connsiteY24" fmla="*/ 705141 h 6488069"/>
              <a:gd name="connsiteX25" fmla="*/ 6059511 w 7722720"/>
              <a:gd name="connsiteY25" fmla="*/ 642699 h 6488069"/>
              <a:gd name="connsiteX26" fmla="*/ 6000229 w 7722720"/>
              <a:gd name="connsiteY26" fmla="*/ 706829 h 6488069"/>
              <a:gd name="connsiteX27" fmla="*/ 6000229 w 7722720"/>
              <a:gd name="connsiteY27" fmla="*/ 1464176 h 6488069"/>
              <a:gd name="connsiteX28" fmla="*/ 6065470 w 7722720"/>
              <a:gd name="connsiteY28" fmla="*/ 1526618 h 6488069"/>
              <a:gd name="connsiteX29" fmla="*/ 6124732 w 7722720"/>
              <a:gd name="connsiteY29" fmla="*/ 1462494 h 6488069"/>
              <a:gd name="connsiteX30" fmla="*/ 6124732 w 7722720"/>
              <a:gd name="connsiteY30" fmla="*/ 1401861 h 6488069"/>
              <a:gd name="connsiteX31" fmla="*/ 6062481 w 7722720"/>
              <a:gd name="connsiteY31" fmla="*/ 1401861 h 6488069"/>
              <a:gd name="connsiteX32" fmla="*/ 6062481 w 7722720"/>
              <a:gd name="connsiteY32" fmla="*/ 1022407 h 6488069"/>
              <a:gd name="connsiteX33" fmla="*/ 7657232 w 7722720"/>
              <a:gd name="connsiteY33" fmla="*/ 1022407 h 6488069"/>
              <a:gd name="connsiteX34" fmla="*/ 7722720 w 7722720"/>
              <a:gd name="connsiteY34" fmla="*/ 1088091 h 6488069"/>
              <a:gd name="connsiteX35" fmla="*/ 7722720 w 7722720"/>
              <a:gd name="connsiteY35" fmla="*/ 6488069 h 6488069"/>
              <a:gd name="connsiteX36" fmla="*/ 4456365 w 7722720"/>
              <a:gd name="connsiteY36" fmla="*/ 6488069 h 6488069"/>
              <a:gd name="connsiteX37" fmla="*/ 4390883 w 7722720"/>
              <a:gd name="connsiteY37" fmla="*/ 6422391 h 6488069"/>
              <a:gd name="connsiteX38" fmla="*/ 4390883 w 7722720"/>
              <a:gd name="connsiteY38" fmla="*/ 65682 h 6488069"/>
              <a:gd name="connsiteX39" fmla="*/ 4456365 w 7722720"/>
              <a:gd name="connsiteY39" fmla="*/ 0 h 6488069"/>
              <a:gd name="connsiteX40" fmla="*/ 3861645 w 7722720"/>
              <a:gd name="connsiteY40" fmla="*/ 0 h 6488069"/>
              <a:gd name="connsiteX41" fmla="*/ 3861778 w 7722720"/>
              <a:gd name="connsiteY41" fmla="*/ 0 h 6488069"/>
              <a:gd name="connsiteX42" fmla="*/ 4351775 w 7722720"/>
              <a:gd name="connsiteY42" fmla="*/ 491513 h 6488069"/>
              <a:gd name="connsiteX43" fmla="*/ 4351775 w 7722720"/>
              <a:gd name="connsiteY43" fmla="*/ 491643 h 6488069"/>
              <a:gd name="connsiteX44" fmla="*/ 3861778 w 7722720"/>
              <a:gd name="connsiteY44" fmla="*/ 983159 h 6488069"/>
              <a:gd name="connsiteX45" fmla="*/ 3861645 w 7722720"/>
              <a:gd name="connsiteY45" fmla="*/ 983159 h 6488069"/>
              <a:gd name="connsiteX46" fmla="*/ 3371649 w 7722720"/>
              <a:gd name="connsiteY46" fmla="*/ 491643 h 6488069"/>
              <a:gd name="connsiteX47" fmla="*/ 3371649 w 7722720"/>
              <a:gd name="connsiteY47" fmla="*/ 491513 h 6488069"/>
              <a:gd name="connsiteX48" fmla="*/ 3861645 w 7722720"/>
              <a:gd name="connsiteY48" fmla="*/ 0 h 6488069"/>
              <a:gd name="connsiteX49" fmla="*/ 0 w 7722720"/>
              <a:gd name="connsiteY49" fmla="*/ 0 h 6488069"/>
              <a:gd name="connsiteX50" fmla="*/ 3266876 w 7722720"/>
              <a:gd name="connsiteY50" fmla="*/ 0 h 6488069"/>
              <a:gd name="connsiteX51" fmla="*/ 3332357 w 7722720"/>
              <a:gd name="connsiteY51" fmla="*/ 65682 h 6488069"/>
              <a:gd name="connsiteX52" fmla="*/ 3332357 w 7722720"/>
              <a:gd name="connsiteY52" fmla="*/ 917474 h 6488069"/>
              <a:gd name="connsiteX53" fmla="*/ 3266876 w 7722720"/>
              <a:gd name="connsiteY53" fmla="*/ 983159 h 6488069"/>
              <a:gd name="connsiteX54" fmla="*/ 2061249 w 7722720"/>
              <a:gd name="connsiteY54" fmla="*/ 983159 h 6488069"/>
              <a:gd name="connsiteX55" fmla="*/ 2061382 w 7722720"/>
              <a:gd name="connsiteY55" fmla="*/ 983026 h 6488069"/>
              <a:gd name="connsiteX56" fmla="*/ 2041749 w 7722720"/>
              <a:gd name="connsiteY56" fmla="*/ 1002716 h 6488069"/>
              <a:gd name="connsiteX57" fmla="*/ 2061382 w 7722720"/>
              <a:gd name="connsiteY57" fmla="*/ 1022413 h 6488069"/>
              <a:gd name="connsiteX58" fmla="*/ 3267002 w 7722720"/>
              <a:gd name="connsiteY58" fmla="*/ 1022413 h 6488069"/>
              <a:gd name="connsiteX59" fmla="*/ 3332484 w 7722720"/>
              <a:gd name="connsiteY59" fmla="*/ 1088091 h 6488069"/>
              <a:gd name="connsiteX60" fmla="*/ 3332484 w 7722720"/>
              <a:gd name="connsiteY60" fmla="*/ 6422264 h 6488069"/>
              <a:gd name="connsiteX61" fmla="*/ 3267002 w 7722720"/>
              <a:gd name="connsiteY61" fmla="*/ 6487942 h 6488069"/>
              <a:gd name="connsiteX62" fmla="*/ 0 w 7722720"/>
              <a:gd name="connsiteY62" fmla="*/ 6487942 h 648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22720" h="6488069">
                <a:moveTo>
                  <a:pt x="1509516" y="1401861"/>
                </a:moveTo>
                <a:lnTo>
                  <a:pt x="1509516" y="1526751"/>
                </a:lnTo>
                <a:lnTo>
                  <a:pt x="1705312" y="1526751"/>
                </a:lnTo>
                <a:cubicBezTo>
                  <a:pt x="1739662" y="1526751"/>
                  <a:pt x="1767564" y="1498766"/>
                  <a:pt x="1767564" y="1464309"/>
                </a:cubicBezTo>
                <a:cubicBezTo>
                  <a:pt x="1767564" y="1429846"/>
                  <a:pt x="1739662" y="1401861"/>
                  <a:pt x="1705312" y="1401861"/>
                </a:cubicBezTo>
                <a:close/>
                <a:moveTo>
                  <a:pt x="3437130" y="1022407"/>
                </a:moveTo>
                <a:lnTo>
                  <a:pt x="4286293" y="1022407"/>
                </a:lnTo>
                <a:cubicBezTo>
                  <a:pt x="4322458" y="1022407"/>
                  <a:pt x="4351775" y="1051813"/>
                  <a:pt x="4351775" y="1088091"/>
                </a:cubicBezTo>
                <a:lnTo>
                  <a:pt x="4351775" y="6422264"/>
                </a:lnTo>
                <a:cubicBezTo>
                  <a:pt x="4351775" y="6458498"/>
                  <a:pt x="4322458" y="6487942"/>
                  <a:pt x="4286293" y="6487942"/>
                </a:cubicBezTo>
                <a:lnTo>
                  <a:pt x="3437130" y="6487942"/>
                </a:lnTo>
                <a:cubicBezTo>
                  <a:pt x="3400953" y="6487942"/>
                  <a:pt x="3371649" y="6458498"/>
                  <a:pt x="3371649" y="6422264"/>
                </a:cubicBezTo>
                <a:lnTo>
                  <a:pt x="3371649" y="1088091"/>
                </a:lnTo>
                <a:cubicBezTo>
                  <a:pt x="3371649" y="1051813"/>
                  <a:pt x="3400953" y="1022407"/>
                  <a:pt x="3437130" y="1022407"/>
                </a:cubicBezTo>
                <a:close/>
                <a:moveTo>
                  <a:pt x="1509516" y="642826"/>
                </a:moveTo>
                <a:lnTo>
                  <a:pt x="1509516" y="767716"/>
                </a:lnTo>
                <a:lnTo>
                  <a:pt x="1705312" y="767716"/>
                </a:lnTo>
                <a:cubicBezTo>
                  <a:pt x="1739662" y="767716"/>
                  <a:pt x="1767564" y="739731"/>
                  <a:pt x="1767564" y="705274"/>
                </a:cubicBezTo>
                <a:cubicBezTo>
                  <a:pt x="1767564" y="670811"/>
                  <a:pt x="1739662" y="642826"/>
                  <a:pt x="1705312" y="642826"/>
                </a:cubicBezTo>
                <a:close/>
                <a:moveTo>
                  <a:pt x="4456365" y="0"/>
                </a:moveTo>
                <a:lnTo>
                  <a:pt x="7722720" y="0"/>
                </a:lnTo>
                <a:lnTo>
                  <a:pt x="7722720" y="917214"/>
                </a:lnTo>
                <a:cubicBezTo>
                  <a:pt x="7722720" y="953493"/>
                  <a:pt x="7693403" y="982899"/>
                  <a:pt x="7657232" y="982899"/>
                </a:cubicBezTo>
                <a:lnTo>
                  <a:pt x="6124732" y="982899"/>
                </a:lnTo>
                <a:lnTo>
                  <a:pt x="6124732" y="705141"/>
                </a:lnTo>
                <a:cubicBezTo>
                  <a:pt x="6124732" y="669643"/>
                  <a:pt x="6095288" y="641011"/>
                  <a:pt x="6059511" y="642699"/>
                </a:cubicBezTo>
                <a:cubicBezTo>
                  <a:pt x="6025936" y="644254"/>
                  <a:pt x="6000229" y="673146"/>
                  <a:pt x="6000229" y="706829"/>
                </a:cubicBezTo>
                <a:lnTo>
                  <a:pt x="6000229" y="1464176"/>
                </a:lnTo>
                <a:cubicBezTo>
                  <a:pt x="6000229" y="1499674"/>
                  <a:pt x="6029693" y="1528306"/>
                  <a:pt x="6065470" y="1526618"/>
                </a:cubicBezTo>
                <a:cubicBezTo>
                  <a:pt x="6099045" y="1525063"/>
                  <a:pt x="6124732" y="1496177"/>
                  <a:pt x="6124732" y="1462494"/>
                </a:cubicBezTo>
                <a:lnTo>
                  <a:pt x="6124732" y="1401861"/>
                </a:lnTo>
                <a:lnTo>
                  <a:pt x="6062481" y="1401861"/>
                </a:lnTo>
                <a:lnTo>
                  <a:pt x="6062481" y="1022407"/>
                </a:lnTo>
                <a:lnTo>
                  <a:pt x="7657232" y="1022407"/>
                </a:lnTo>
                <a:cubicBezTo>
                  <a:pt x="7693403" y="1022407"/>
                  <a:pt x="7722720" y="1051819"/>
                  <a:pt x="7722720" y="1088091"/>
                </a:cubicBezTo>
                <a:lnTo>
                  <a:pt x="7722720" y="6488069"/>
                </a:lnTo>
                <a:lnTo>
                  <a:pt x="4456365" y="6488069"/>
                </a:lnTo>
                <a:cubicBezTo>
                  <a:pt x="4420200" y="6488069"/>
                  <a:pt x="4390883" y="6458625"/>
                  <a:pt x="4390883" y="6422391"/>
                </a:cubicBezTo>
                <a:lnTo>
                  <a:pt x="4390883" y="65682"/>
                </a:lnTo>
                <a:cubicBezTo>
                  <a:pt x="4390883" y="29408"/>
                  <a:pt x="4420200" y="0"/>
                  <a:pt x="4456365" y="0"/>
                </a:cubicBezTo>
                <a:close/>
                <a:moveTo>
                  <a:pt x="3861645" y="0"/>
                </a:moveTo>
                <a:lnTo>
                  <a:pt x="3861778" y="0"/>
                </a:lnTo>
                <a:cubicBezTo>
                  <a:pt x="4132385" y="0"/>
                  <a:pt x="4351775" y="220058"/>
                  <a:pt x="4351775" y="491513"/>
                </a:cubicBezTo>
                <a:lnTo>
                  <a:pt x="4351775" y="491643"/>
                </a:lnTo>
                <a:cubicBezTo>
                  <a:pt x="4351775" y="763096"/>
                  <a:pt x="4132385" y="983159"/>
                  <a:pt x="3861778" y="983159"/>
                </a:cubicBezTo>
                <a:lnTo>
                  <a:pt x="3861645" y="983159"/>
                </a:lnTo>
                <a:cubicBezTo>
                  <a:pt x="3591026" y="983159"/>
                  <a:pt x="3371649" y="763096"/>
                  <a:pt x="3371649" y="491643"/>
                </a:cubicBezTo>
                <a:lnTo>
                  <a:pt x="3371649" y="491513"/>
                </a:lnTo>
                <a:cubicBezTo>
                  <a:pt x="3371649" y="220058"/>
                  <a:pt x="3591026" y="0"/>
                  <a:pt x="3861645" y="0"/>
                </a:cubicBezTo>
                <a:close/>
                <a:moveTo>
                  <a:pt x="0" y="0"/>
                </a:moveTo>
                <a:lnTo>
                  <a:pt x="3266876" y="0"/>
                </a:lnTo>
                <a:cubicBezTo>
                  <a:pt x="3303040" y="0"/>
                  <a:pt x="3332357" y="29408"/>
                  <a:pt x="3332357" y="65682"/>
                </a:cubicBezTo>
                <a:lnTo>
                  <a:pt x="3332357" y="917474"/>
                </a:lnTo>
                <a:cubicBezTo>
                  <a:pt x="3332357" y="953747"/>
                  <a:pt x="3303040" y="983159"/>
                  <a:pt x="3266876" y="983159"/>
                </a:cubicBezTo>
                <a:lnTo>
                  <a:pt x="2061249" y="983159"/>
                </a:lnTo>
                <a:lnTo>
                  <a:pt x="2061382" y="983026"/>
                </a:lnTo>
                <a:cubicBezTo>
                  <a:pt x="2050531" y="983026"/>
                  <a:pt x="2041749" y="991833"/>
                  <a:pt x="2041749" y="1002716"/>
                </a:cubicBezTo>
                <a:cubicBezTo>
                  <a:pt x="2041749" y="1013599"/>
                  <a:pt x="2050531" y="1022413"/>
                  <a:pt x="2061382" y="1022413"/>
                </a:cubicBezTo>
                <a:lnTo>
                  <a:pt x="3267002" y="1022413"/>
                </a:lnTo>
                <a:cubicBezTo>
                  <a:pt x="3303167" y="1022413"/>
                  <a:pt x="3332484" y="1051819"/>
                  <a:pt x="3332484" y="1088091"/>
                </a:cubicBezTo>
                <a:lnTo>
                  <a:pt x="3332484" y="6422264"/>
                </a:lnTo>
                <a:cubicBezTo>
                  <a:pt x="3332484" y="6458498"/>
                  <a:pt x="3303167" y="6487942"/>
                  <a:pt x="3267002" y="6487942"/>
                </a:cubicBezTo>
                <a:lnTo>
                  <a:pt x="0" y="6487942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200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7" name="DO">
            <a:extLst>
              <a:ext uri="{FF2B5EF4-FFF2-40B4-BE49-F238E27FC236}">
                <a16:creationId xmlns:a16="http://schemas.microsoft.com/office/drawing/2014/main" id="{BE358B77-98DD-3D0E-08D3-511177F3AD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2000" y="374400"/>
            <a:ext cx="341379" cy="180000"/>
          </a:xfrm>
          <a:prstGeom prst="rect">
            <a:avLst/>
          </a:prstGeom>
        </p:spPr>
      </p:pic>
      <p:pic>
        <p:nvPicPr>
          <p:cNvPr id="8" name="THINGS">
            <a:extLst>
              <a:ext uri="{FF2B5EF4-FFF2-40B4-BE49-F238E27FC236}">
                <a16:creationId xmlns:a16="http://schemas.microsoft.com/office/drawing/2014/main" id="{3CDE2D64-E76D-1FBE-E822-5C5AD5FD98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528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03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CFC3348-A297-ED29-053B-D7B45BE167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8800" y="694800"/>
            <a:ext cx="1590888" cy="763295"/>
          </a:xfrm>
        </p:spPr>
        <p:txBody>
          <a:bodyPr/>
          <a:lstStyle>
            <a:lvl1pPr algn="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80D7FA2-4724-D18F-A3E8-9FAD240B1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8262" y="211912"/>
            <a:ext cx="2448000" cy="39320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8BDD72-F87C-7B66-B2B9-3CBB0A28C5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6000" y="6289367"/>
            <a:ext cx="6609978" cy="431800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55464EE-494B-93DB-B74B-68AE23BFD0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10622288" y="5022000"/>
            <a:ext cx="2520000" cy="396000"/>
          </a:xfrm>
        </p:spPr>
        <p:txBody>
          <a:bodyPr/>
          <a:lstStyle>
            <a:lvl1pPr algn="l">
              <a:spcAft>
                <a:spcPts val="0"/>
              </a:spcAft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no goes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89FD43-5DF4-BEB3-42DF-5349C93A0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2790000"/>
            <a:ext cx="6609978" cy="1476000"/>
          </a:xfrm>
        </p:spPr>
        <p:txBody>
          <a:bodyPr anchor="ctr"/>
          <a:lstStyle>
            <a:lvl1pPr marL="36000">
              <a:lnSpc>
                <a:spcPts val="4500"/>
              </a:lnSpc>
              <a:spcAft>
                <a:spcPts val="0"/>
              </a:spcAft>
              <a:defRPr sz="5000" b="1" cap="all" spc="-3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sz="5000" spc="-30" baseline="0">
                <a:solidFill>
                  <a:schemeClr val="tx2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80658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6FC15-8FEE-562E-F792-E20FBC70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7C204-F484-0643-8735-5733A181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D210C-3A14-5A61-6E75-AD46BF59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D0ECB2-D654-F039-24F5-FC64550A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00" y="1625600"/>
            <a:ext cx="7757400" cy="3848100"/>
          </a:xfrm>
        </p:spPr>
        <p:txBody>
          <a:bodyPr anchor="ctr"/>
          <a:lstStyle>
            <a:lvl1pPr algn="l">
              <a:lnSpc>
                <a:spcPts val="5600"/>
              </a:lnSpc>
              <a:defRPr sz="6250" b="1" cap="all" spc="-3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93744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Section 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4474260-AA55-A0F4-6413-C96F1709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1104900"/>
            <a:ext cx="7757400" cy="4669000"/>
          </a:xfrm>
        </p:spPr>
        <p:txBody>
          <a:bodyPr anchor="b"/>
          <a:lstStyle>
            <a:lvl1pPr algn="l">
              <a:lnSpc>
                <a:spcPts val="5600"/>
              </a:lnSpc>
              <a:defRPr sz="6250" b="1" cap="all" spc="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8F51AF0-4B93-6B05-5D56-0A2072D8D8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7175" y="1104900"/>
            <a:ext cx="2844000" cy="2247900"/>
          </a:xfrm>
        </p:spPr>
        <p:txBody>
          <a:bodyPr rIns="108000"/>
          <a:lstStyle>
            <a:lvl1pPr algn="ctr">
              <a:lnSpc>
                <a:spcPct val="83000"/>
              </a:lnSpc>
              <a:spcAft>
                <a:spcPts val="0"/>
              </a:spcAft>
              <a:defRPr sz="21000" b="1" spc="-1000" baseline="0">
                <a:solidFill>
                  <a:schemeClr val="tx2"/>
                </a:solidFill>
                <a:latin typeface="+mj-lt"/>
                <a:ea typeface="CHEP JetBrains Light" panose="02000009000000000000" pitchFamily="50" charset="0"/>
                <a:cs typeface="CHEP JetBrains Light" panose="02000009000000000000" pitchFamily="50" charset="0"/>
              </a:defRPr>
            </a:lvl1pPr>
          </a:lstStyle>
          <a:p>
            <a:pPr lvl="0"/>
            <a:r>
              <a:rPr lang="en-AU" dirty="0"/>
              <a:t>#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B5DF98-1ABD-8268-7063-721F10866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234487" y="5288070"/>
            <a:ext cx="2664000" cy="43250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E4B7731-F5B5-55CE-5E19-16B773B94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00" y="187201"/>
            <a:ext cx="8776800" cy="649216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B2AA1F5-5D87-6EDB-26DD-3468580874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0400" y="187200"/>
            <a:ext cx="2867713" cy="3978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BD2C438-436F-6CF3-5BFC-200427A819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0400" y="4346568"/>
            <a:ext cx="2865287" cy="23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65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7A71F21-0ECA-5286-0705-DA0918BCEF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4400" y="2764800"/>
            <a:ext cx="1733800" cy="803900"/>
          </a:xfrm>
        </p:spPr>
        <p:txBody>
          <a:bodyPr/>
          <a:lstStyle>
            <a:lvl1pPr>
              <a:lnSpc>
                <a:spcPct val="83000"/>
              </a:lnSpc>
              <a:spcAft>
                <a:spcPts val="0"/>
              </a:spcAft>
              <a:defRPr sz="6250" b="1" spc="-5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defRPr sz="5300">
                <a:solidFill>
                  <a:schemeClr val="bg1"/>
                </a:solidFill>
              </a:defRPr>
            </a:lvl2pPr>
            <a:lvl3pPr>
              <a:defRPr sz="5300">
                <a:solidFill>
                  <a:schemeClr val="bg1"/>
                </a:solidFill>
              </a:defRPr>
            </a:lvl3pPr>
            <a:lvl4pPr>
              <a:defRPr sz="5300">
                <a:solidFill>
                  <a:schemeClr val="bg1"/>
                </a:solidFill>
              </a:defRPr>
            </a:lvl4pPr>
            <a:lvl5pPr>
              <a:defRPr sz="53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F3DAFD-2670-72B5-1595-AC0A6593FAC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AAD5978-D0B0-2279-7A59-3B7887F03F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9A6889-6689-4280-7C75-9BA90DDEFC4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9FC71-5F5C-EC4A-A487-D4921E28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2764800"/>
            <a:ext cx="6769100" cy="2463800"/>
          </a:xfrm>
        </p:spPr>
        <p:txBody>
          <a:bodyPr tIns="72000" anchor="t"/>
          <a:lstStyle>
            <a:lvl1pPr algn="l">
              <a:lnSpc>
                <a:spcPts val="5600"/>
              </a:lnSpc>
              <a:defRPr sz="6250" b="1" cap="all" spc="-3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85937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D0EFA-A4B2-2E1A-AAD6-0192725988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793044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0AF2B-E21D-B007-6D9B-6ABBA342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054D758-F977-4F14-5783-CE2B7372B7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7174" y="793044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9FB180B-AF4C-A73E-0BD8-74BE3001F0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900" y="2307265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ACBC040-9DFF-CD65-03F2-DF2D89F692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7174" y="2307265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4B86CB9-324B-9A5F-7C4C-9E4C067639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96400" y="38448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C3A61C-C83A-3274-283A-E280A23D09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2674" y="38448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4F44533-1C58-AF47-1B9A-5A10207E3E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1900" y="53640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40E084-090E-C280-A527-9CDA81F5C5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38174" y="53640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622985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7EF127-8AB6-7A41-E930-35261F8CDF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0" y="2912399"/>
            <a:ext cx="4596713" cy="3612225"/>
          </a:xfrm>
        </p:spPr>
        <p:txBody>
          <a:bodyPr/>
          <a:lstStyle>
            <a:lvl1pPr marL="972000" indent="-972000" defTabSz="972000">
              <a:lnSpc>
                <a:spcPts val="3000"/>
              </a:lnSpc>
              <a:spcAft>
                <a:spcPts val="1700"/>
              </a:spcAft>
              <a:buClr>
                <a:schemeClr val="tx2"/>
              </a:buClr>
              <a:buFontTx/>
              <a:buNone/>
              <a:tabLst>
                <a:tab pos="972000" algn="l"/>
              </a:tabLst>
              <a:defRPr sz="3125"/>
            </a:lvl1pPr>
          </a:lstStyle>
          <a:p>
            <a:pPr lvl="0"/>
            <a:r>
              <a:rPr lang="en-AU" dirty="0"/>
              <a:t>01	Click to insert agenda item here. Format agenda item numbers in Outfit (Heading) theme font, bolded, red. Numbered list should be format 01, 02, 03, etc)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44C01-DCA1-E41A-1186-D73FB55A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99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Section 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4474260-AA55-A0F4-6413-C96F1709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1104900"/>
            <a:ext cx="7757400" cy="4669000"/>
          </a:xfrm>
        </p:spPr>
        <p:txBody>
          <a:bodyPr anchor="b"/>
          <a:lstStyle>
            <a:lvl1pPr algn="l">
              <a:lnSpc>
                <a:spcPts val="5600"/>
              </a:lnSpc>
              <a:defRPr sz="6250" b="1" cap="all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8F51AF0-4B93-6B05-5D56-0A2072D8D8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7175" y="1104900"/>
            <a:ext cx="2844000" cy="2247900"/>
          </a:xfrm>
        </p:spPr>
        <p:txBody>
          <a:bodyPr rIns="108000"/>
          <a:lstStyle>
            <a:lvl1pPr algn="ctr">
              <a:lnSpc>
                <a:spcPct val="83000"/>
              </a:lnSpc>
              <a:spcAft>
                <a:spcPts val="0"/>
              </a:spcAft>
              <a:defRPr sz="21000" b="1" spc="-1000" baseline="0">
                <a:solidFill>
                  <a:schemeClr val="tx1"/>
                </a:solidFill>
                <a:latin typeface="+mj-lt"/>
                <a:ea typeface="CHEP JetBrains Light" panose="02000009000000000000" pitchFamily="50" charset="0"/>
                <a:cs typeface="CHEP JetBrains Light" panose="02000009000000000000" pitchFamily="50" charset="0"/>
              </a:defRPr>
            </a:lvl1pPr>
          </a:lstStyle>
          <a:p>
            <a:pPr lvl="0"/>
            <a:r>
              <a:rPr lang="en-AU" dirty="0"/>
              <a:t>#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B5DF98-1ABD-8268-7063-721F10866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4487" y="5288068"/>
            <a:ext cx="2664000" cy="4325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E4B7731-F5B5-55CE-5E19-16B773B94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00" y="187201"/>
            <a:ext cx="8776800" cy="649216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B2AA1F5-5D87-6EDB-26DD-3468580874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0400" y="187200"/>
            <a:ext cx="2867713" cy="3978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BD2C438-436F-6CF3-5BFC-200427A819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0400" y="4346568"/>
            <a:ext cx="2865287" cy="23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089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0300" y="1104899"/>
            <a:ext cx="9931400" cy="5203825"/>
          </a:xfrm>
        </p:spPr>
        <p:txBody>
          <a:bodyPr bIns="36000" anchor="ctr"/>
          <a:lstStyle>
            <a:lvl1pPr algn="ctr">
              <a:lnSpc>
                <a:spcPts val="5500"/>
              </a:lnSpc>
              <a:spcAft>
                <a:spcPts val="600"/>
              </a:spcAft>
              <a:defRPr sz="6250" cap="all" spc="-25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385453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95500" y="1625600"/>
            <a:ext cx="7988300" cy="3848100"/>
          </a:xfrm>
        </p:spPr>
        <p:txBody>
          <a:bodyPr bIns="36000" anchor="ctr"/>
          <a:lstStyle>
            <a:lvl1pPr algn="ctr">
              <a:lnSpc>
                <a:spcPct val="75000"/>
              </a:lnSpc>
              <a:spcAft>
                <a:spcPts val="600"/>
              </a:spcAft>
              <a:defRPr sz="5000" cap="all" spc="-150" baseline="0"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tx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373519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A6F6A-1C02-30ED-3D5D-FBAB133C7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5500" y="1930400"/>
            <a:ext cx="7988300" cy="3003550"/>
          </a:xfrm>
        </p:spPr>
        <p:txBody>
          <a:bodyPr bIns="216000" anchor="ctr"/>
          <a:lstStyle>
            <a:lvl1pPr algn="ctr">
              <a:lnSpc>
                <a:spcPct val="85000"/>
              </a:lnSpc>
              <a:defRPr sz="3500" cap="none" spc="-30" baseline="0">
                <a:latin typeface="Outfit Medium" pitchFamily="2" charset="0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AU" dirty="0"/>
              <a:t>Insert quote/statement here. Press </a:t>
            </a:r>
            <a:r>
              <a:rPr lang="en-AU" dirty="0" err="1"/>
              <a:t>Shift+Enter</a:t>
            </a:r>
            <a:r>
              <a:rPr lang="en-AU" dirty="0"/>
              <a:t> for a forced line break</a:t>
            </a:r>
          </a:p>
        </p:txBody>
      </p:sp>
    </p:spTree>
    <p:extLst>
      <p:ext uri="{BB962C8B-B14F-4D97-AF65-F5344CB8AC3E}">
        <p14:creationId xmlns:p14="http://schemas.microsoft.com/office/powerpoint/2010/main" val="930242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FE9DDF-C5F8-771F-8565-95A629A5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1904925"/>
            <a:ext cx="8722600" cy="252000"/>
          </a:xfrm>
        </p:spPr>
        <p:txBody>
          <a:bodyPr/>
          <a:lstStyle>
            <a:lvl1pPr>
              <a:lnSpc>
                <a:spcPct val="100000"/>
              </a:lnSpc>
              <a:defRPr sz="1000" b="1" cap="all" spc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A5D3BF-1841-A01A-A9B9-3F29D149BE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2397600"/>
            <a:ext cx="8722600" cy="3076100"/>
          </a:xfrm>
        </p:spPr>
        <p:txBody>
          <a:bodyPr/>
          <a:lstStyle>
            <a:lvl1pPr>
              <a:lnSpc>
                <a:spcPct val="83000"/>
              </a:lnSpc>
              <a:defRPr sz="4250" spc="-50" baseline="0">
                <a:latin typeface="Outfit Medium" pitchFamily="2" charset="0"/>
              </a:defRPr>
            </a:lvl1pPr>
            <a:lvl2pPr>
              <a:spcAft>
                <a:spcPts val="0"/>
              </a:spcAft>
              <a:defRPr sz="3500" b="0" cap="none" spc="-50" baseline="0">
                <a:solidFill>
                  <a:schemeClr val="bg1"/>
                </a:solidFill>
                <a:latin typeface="Outfit Medium" pitchFamily="2" charset="0"/>
              </a:defRPr>
            </a:lvl2pPr>
            <a:lvl3pPr marL="0" indent="0">
              <a:buFontTx/>
              <a:buNone/>
              <a:defRPr sz="1250"/>
            </a:lvl3pPr>
          </a:lstStyle>
          <a:p>
            <a:pPr lvl="0"/>
            <a:r>
              <a:rPr lang="en-AU" dirty="0"/>
              <a:t>Insert statement here, for a slightly smaller font press Increase Indent. </a:t>
            </a:r>
          </a:p>
          <a:p>
            <a:pPr lvl="1"/>
            <a:r>
              <a:rPr lang="en-AU" dirty="0"/>
              <a:t>Level two</a:t>
            </a:r>
          </a:p>
          <a:p>
            <a:pPr lvl="2"/>
            <a:r>
              <a:rPr lang="en-AU" dirty="0"/>
              <a:t>Level three</a:t>
            </a:r>
          </a:p>
        </p:txBody>
      </p:sp>
    </p:spTree>
    <p:extLst>
      <p:ext uri="{BB962C8B-B14F-4D97-AF65-F5344CB8AC3E}">
        <p14:creationId xmlns:p14="http://schemas.microsoft.com/office/powerpoint/2010/main" val="38864298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with descri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F74D0D-D0FC-859E-3F34-234956BE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6815700" cy="2358000"/>
          </a:xfrm>
        </p:spPr>
        <p:txBody>
          <a:bodyPr anchor="b"/>
          <a:lstStyle>
            <a:lvl1pPr>
              <a:lnSpc>
                <a:spcPct val="85000"/>
              </a:lnSpc>
              <a:defRPr sz="4250">
                <a:latin typeface="Outfit Medium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1E72B6-2006-E109-D1B3-B93BFB74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288" y="3568700"/>
            <a:ext cx="6815700" cy="2451100"/>
          </a:xfrm>
        </p:spPr>
        <p:txBody>
          <a:bodyPr/>
          <a:lstStyle>
            <a:lvl1pPr>
              <a:lnSpc>
                <a:spcPct val="93000"/>
              </a:lnSpc>
              <a:defRPr sz="2500" spc="-40" baseline="0"/>
            </a:lvl1pPr>
            <a:lvl2pPr>
              <a:lnSpc>
                <a:spcPct val="93000"/>
              </a:lnSpc>
              <a:defRPr sz="2500" spc="0" baseline="0"/>
            </a:lvl2pPr>
            <a:lvl3pPr marL="252000" indent="-252000">
              <a:lnSpc>
                <a:spcPct val="93000"/>
              </a:lnSpc>
              <a:defRPr sz="2500" spc="-40" baseline="0"/>
            </a:lvl3pPr>
            <a:lvl4pPr marL="504000" indent="-252000">
              <a:lnSpc>
                <a:spcPct val="93000"/>
              </a:lnSpc>
              <a:defRPr sz="2500" spc="-40" baseline="0"/>
            </a:lvl4pPr>
            <a:lvl5pPr marL="756000" indent="-252000">
              <a:lnSpc>
                <a:spcPct val="93000"/>
              </a:lnSpc>
              <a:defRPr sz="2500" spc="-4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00105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with description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A6CD659-77FD-CB3A-DDF1-C1496008E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1625600"/>
            <a:ext cx="4114800" cy="3581400"/>
          </a:xfrm>
        </p:spPr>
        <p:txBody>
          <a:bodyPr anchor="ctr"/>
          <a:lstStyle>
            <a:lvl1pPr algn="ctr">
              <a:lnSpc>
                <a:spcPct val="92000"/>
              </a:lnSpc>
              <a:spcAft>
                <a:spcPts val="1400"/>
              </a:spcAft>
              <a:defRPr sz="2500" spc="-3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20" b="0" cap="none" spc="-2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Insert text here, press Increase Indent for small descriptive text.</a:t>
            </a:r>
          </a:p>
          <a:p>
            <a:pPr lvl="1"/>
            <a:r>
              <a:rPr lang="en-AU" dirty="0"/>
              <a:t>Level two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38460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F2E92A-35E2-0EE1-A462-DAA5CBB7CB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0A915CB-FDA6-9431-21DC-12E30E7B2E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58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552DEF2-78C7-2A88-67AF-078F550C3D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2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89959E0-583E-E4E3-0B8C-4650E6DE79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8000" y="2895600"/>
            <a:ext cx="1684800" cy="21600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0A502EF-41A4-BDCC-55B5-73BD485A3E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72000" y="2895600"/>
            <a:ext cx="1684800" cy="2160000"/>
          </a:xfrm>
          <a:custGeom>
            <a:avLst/>
            <a:gdLst>
              <a:gd name="connsiteX0" fmla="*/ 0 w 1684670"/>
              <a:gd name="connsiteY0" fmla="*/ 0 h 2122844"/>
              <a:gd name="connsiteX1" fmla="*/ 1684670 w 1684670"/>
              <a:gd name="connsiteY1" fmla="*/ 0 h 2122844"/>
              <a:gd name="connsiteX2" fmla="*/ 1684670 w 1684670"/>
              <a:gd name="connsiteY2" fmla="*/ 2122844 h 2122844"/>
              <a:gd name="connsiteX3" fmla="*/ 0 w 1684670"/>
              <a:gd name="connsiteY3" fmla="*/ 2122844 h 21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670" h="2122844">
                <a:moveTo>
                  <a:pt x="0" y="0"/>
                </a:moveTo>
                <a:lnTo>
                  <a:pt x="1684670" y="0"/>
                </a:lnTo>
                <a:lnTo>
                  <a:pt x="1684670" y="2122844"/>
                </a:lnTo>
                <a:lnTo>
                  <a:pt x="0" y="212284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B21C6B9-E2B8-4A2E-2E0F-31BBA11C9D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98000" y="2895600"/>
            <a:ext cx="1684800" cy="21600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3D8CE-ADBF-8FB5-BF02-C4651DAE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E155C8B-0E62-3605-3A4B-FDD5EA2A12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3905E-A739-A8D5-9059-69BBEB059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5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22E0CF5-AD01-8936-1DA0-9E922F158D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2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6B55FF5-6D63-64A7-2BF0-5318F2A491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2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42B400-B1BD-2285-7B54-CC0591714F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2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F60B2B-2B1A-A49E-F02D-881AC10B8B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9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86038AE-0323-95EE-DC78-239A9D2610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2000" y="890474"/>
            <a:ext cx="3644672" cy="7351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 if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00519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F2E92A-35E2-0EE1-A462-DAA5CBB7CB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0A915CB-FDA6-9431-21DC-12E30E7B2E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58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552DEF2-78C7-2A88-67AF-078F550C3D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2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89959E0-583E-E4E3-0B8C-4650E6DE79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8000" y="1930400"/>
            <a:ext cx="1684800" cy="16383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0A502EF-41A4-BDCC-55B5-73BD485A3E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72000" y="1930400"/>
            <a:ext cx="1684800" cy="1638300"/>
          </a:xfrm>
          <a:custGeom>
            <a:avLst/>
            <a:gdLst>
              <a:gd name="connsiteX0" fmla="*/ 0 w 1684670"/>
              <a:gd name="connsiteY0" fmla="*/ 0 h 2122844"/>
              <a:gd name="connsiteX1" fmla="*/ 1684670 w 1684670"/>
              <a:gd name="connsiteY1" fmla="*/ 0 h 2122844"/>
              <a:gd name="connsiteX2" fmla="*/ 1684670 w 1684670"/>
              <a:gd name="connsiteY2" fmla="*/ 2122844 h 2122844"/>
              <a:gd name="connsiteX3" fmla="*/ 0 w 1684670"/>
              <a:gd name="connsiteY3" fmla="*/ 2122844 h 21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670" h="2122844">
                <a:moveTo>
                  <a:pt x="0" y="0"/>
                </a:moveTo>
                <a:lnTo>
                  <a:pt x="1684670" y="0"/>
                </a:lnTo>
                <a:lnTo>
                  <a:pt x="1684670" y="2122844"/>
                </a:lnTo>
                <a:lnTo>
                  <a:pt x="0" y="212284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B21C6B9-E2B8-4A2E-2E0F-31BBA11C9D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98000" y="1889698"/>
            <a:ext cx="1684800" cy="1679002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7723E-89BC-54C2-01CB-A43041DF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565FEDA-9FED-23EF-3B88-85B2F418BC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7C00CA0-91FA-2E40-A967-D707C5531B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1429DEA-51E8-AF27-3150-A828375329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02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B29E8AD-8751-656E-2F5F-1D24B57CEA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AC8FFB-90D4-F6D2-1E73-DA83C10ADC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2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D3D0701-94FF-FDDE-A5FC-AB9B1544F61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09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/>
            </a:lvl4pPr>
            <a:lvl5pPr marL="252000">
              <a:lnSpc>
                <a:spcPct val="100000"/>
              </a:lnSpc>
              <a:defRPr sz="800"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14DE9BA-3FD5-7F69-1843-7A519212BD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2000" y="890474"/>
            <a:ext cx="3644672" cy="7351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 if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97118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6C4D-8098-C5E9-6EF7-ED0D63DFD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895600"/>
            <a:ext cx="5585700" cy="1752600"/>
          </a:xfrm>
        </p:spPr>
        <p:txBody>
          <a:bodyPr tIns="50400" bIns="0" anchor="t"/>
          <a:lstStyle>
            <a:lvl1pPr algn="l">
              <a:lnSpc>
                <a:spcPts val="4500"/>
              </a:lnSpc>
              <a:defRPr sz="5000" b="1" cap="all" spc="-4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 dirty="0"/>
              <a:t>Closing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EFE1F5-5F37-B12D-6566-AC1BF45B0F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5206999"/>
            <a:ext cx="5585700" cy="1317625"/>
          </a:xfrm>
        </p:spPr>
        <p:txBody>
          <a:bodyPr bIns="36000" anchor="b"/>
          <a:lstStyle>
            <a:lvl1pPr>
              <a:spcAft>
                <a:spcPts val="0"/>
              </a:spcAft>
              <a:defRPr sz="900" b="1" cap="all" spc="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Bef>
                <a:spcPts val="0"/>
              </a:spcBef>
              <a:spcAft>
                <a:spcPts val="500"/>
              </a:spcAft>
              <a:defRPr sz="900" b="1" cap="all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800" spc="-10" baseline="0">
                <a:solidFill>
                  <a:schemeClr val="bg1"/>
                </a:solidFill>
              </a:defRPr>
            </a:lvl3pPr>
            <a:lvl4pPr marL="216000" indent="0">
              <a:buNone/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dirty="0"/>
              <a:t>Insert name, then press increase indent to add position title. Press increase indent again and enter contact phone number and email.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FF68DF-DE4B-E583-BDF8-3F2541020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83741" y="216374"/>
            <a:ext cx="2419167" cy="388571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EF52D8-B0F8-F752-B5FF-49172EAF28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46790" y="753308"/>
            <a:ext cx="1590888" cy="763295"/>
          </a:xfrm>
        </p:spPr>
        <p:txBody>
          <a:bodyPr/>
          <a:lstStyle>
            <a:lvl1pPr algn="r">
              <a:spcAft>
                <a:spcPts val="0"/>
              </a:spcAft>
              <a:defRPr sz="1000"/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FC905F4-4DD5-A820-D02A-65C415A671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0236075" y="4925364"/>
            <a:ext cx="2435224" cy="763295"/>
          </a:xfrm>
        </p:spPr>
        <p:txBody>
          <a:bodyPr lIns="36000" anchor="b"/>
          <a:lstStyle>
            <a:lvl1pPr algn="l">
              <a:spcAft>
                <a:spcPts val="0"/>
              </a:spcAft>
              <a:defRPr sz="1000" cap="all" baseline="0"/>
            </a:lvl1pPr>
          </a:lstStyle>
          <a:p>
            <a:pPr lvl="0"/>
            <a:r>
              <a:rPr lang="en-US" dirty="0"/>
              <a:t>Job No goes Here</a:t>
            </a:r>
          </a:p>
        </p:txBody>
      </p:sp>
    </p:spTree>
    <p:extLst>
      <p:ext uri="{BB962C8B-B14F-4D97-AF65-F5344CB8AC3E}">
        <p14:creationId xmlns:p14="http://schemas.microsoft.com/office/powerpoint/2010/main" val="3659021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CFC3348-A297-ED29-053B-D7B45BE167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8800" y="694800"/>
            <a:ext cx="1590888" cy="763295"/>
          </a:xfrm>
        </p:spPr>
        <p:txBody>
          <a:bodyPr/>
          <a:lstStyle>
            <a:lvl1pPr algn="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8BDD72-F87C-7B66-B2B9-3CBB0A28C5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6000" y="6289367"/>
            <a:ext cx="6609978" cy="431800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55464EE-494B-93DB-B74B-68AE23BFD0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10622288" y="5022000"/>
            <a:ext cx="2520000" cy="396000"/>
          </a:xfrm>
        </p:spPr>
        <p:txBody>
          <a:bodyPr/>
          <a:lstStyle>
            <a:lvl1pPr algn="l">
              <a:spcAft>
                <a:spcPts val="0"/>
              </a:spcAft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no goes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89FD43-5DF4-BEB3-42DF-5349C93A0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2790000"/>
            <a:ext cx="6609978" cy="1476000"/>
          </a:xfrm>
        </p:spPr>
        <p:txBody>
          <a:bodyPr anchor="ctr"/>
          <a:lstStyle>
            <a:lvl1pPr marL="36000">
              <a:lnSpc>
                <a:spcPts val="4500"/>
              </a:lnSpc>
              <a:spcAft>
                <a:spcPts val="0"/>
              </a:spcAft>
              <a:defRPr sz="5000" b="1" cap="all" spc="-30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sz="5000" spc="-3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9EC2AC2-AC0A-1FDB-6087-449BF8DC6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78262" y="211912"/>
            <a:ext cx="2448000" cy="3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7A71F21-0ECA-5286-0705-DA0918BCEF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4400" y="2764800"/>
            <a:ext cx="1733800" cy="803900"/>
          </a:xfrm>
        </p:spPr>
        <p:txBody>
          <a:bodyPr/>
          <a:lstStyle>
            <a:lvl1pPr>
              <a:lnSpc>
                <a:spcPct val="83000"/>
              </a:lnSpc>
              <a:spcAft>
                <a:spcPts val="0"/>
              </a:spcAft>
              <a:defRPr sz="6250" b="1" spc="-5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defRPr sz="5300">
                <a:solidFill>
                  <a:schemeClr val="bg1"/>
                </a:solidFill>
              </a:defRPr>
            </a:lvl2pPr>
            <a:lvl3pPr>
              <a:defRPr sz="5300">
                <a:solidFill>
                  <a:schemeClr val="bg1"/>
                </a:solidFill>
              </a:defRPr>
            </a:lvl3pPr>
            <a:lvl4pPr>
              <a:defRPr sz="5300">
                <a:solidFill>
                  <a:schemeClr val="bg1"/>
                </a:solidFill>
              </a:defRPr>
            </a:lvl4pPr>
            <a:lvl5pPr>
              <a:defRPr sz="53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F3DAFD-2670-72B5-1595-AC0A6593FAC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AAD5978-D0B0-2279-7A59-3B7887F03F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9A6889-6689-4280-7C75-9BA90DDEFC4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9FC71-5F5C-EC4A-A487-D4921E28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2764800"/>
            <a:ext cx="6769100" cy="2463800"/>
          </a:xfrm>
        </p:spPr>
        <p:txBody>
          <a:bodyPr tIns="72000" anchor="t"/>
          <a:lstStyle>
            <a:lvl1pPr algn="l">
              <a:lnSpc>
                <a:spcPts val="5600"/>
              </a:lnSpc>
              <a:defRPr sz="6250" b="1" cap="all" spc="-3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62243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6FC15-8FEE-562E-F792-E20FBC70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7C204-F484-0643-8735-5733A181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D210C-3A14-5A61-6E75-AD46BF59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D0ECB2-D654-F039-24F5-FC64550A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00" y="1625600"/>
            <a:ext cx="7757400" cy="3848100"/>
          </a:xfrm>
        </p:spPr>
        <p:txBody>
          <a:bodyPr anchor="ctr"/>
          <a:lstStyle>
            <a:lvl1pPr algn="l">
              <a:lnSpc>
                <a:spcPts val="5600"/>
              </a:lnSpc>
              <a:defRPr sz="6250" b="1" cap="all" spc="-3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1767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Section 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4474260-AA55-A0F4-6413-C96F1709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1104900"/>
            <a:ext cx="7757400" cy="4669000"/>
          </a:xfrm>
        </p:spPr>
        <p:txBody>
          <a:bodyPr anchor="b"/>
          <a:lstStyle>
            <a:lvl1pPr algn="l">
              <a:lnSpc>
                <a:spcPts val="5600"/>
              </a:lnSpc>
              <a:defRPr sz="6250" b="1" cap="all" spc="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8F51AF0-4B93-6B05-5D56-0A2072D8D8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7175" y="1104900"/>
            <a:ext cx="2844000" cy="2247900"/>
          </a:xfrm>
        </p:spPr>
        <p:txBody>
          <a:bodyPr rIns="108000"/>
          <a:lstStyle>
            <a:lvl1pPr algn="ctr">
              <a:lnSpc>
                <a:spcPct val="83000"/>
              </a:lnSpc>
              <a:spcAft>
                <a:spcPts val="0"/>
              </a:spcAft>
              <a:defRPr sz="21000" b="1" spc="-1000" baseline="0">
                <a:solidFill>
                  <a:schemeClr val="tx1"/>
                </a:solidFill>
                <a:latin typeface="+mj-lt"/>
                <a:ea typeface="CHEP JetBrains Light" panose="02000009000000000000" pitchFamily="50" charset="0"/>
                <a:cs typeface="CHEP JetBrains Light" panose="02000009000000000000" pitchFamily="50" charset="0"/>
              </a:defRPr>
            </a:lvl1pPr>
          </a:lstStyle>
          <a:p>
            <a:pPr lvl="0"/>
            <a:r>
              <a:rPr lang="en-AU" dirty="0"/>
              <a:t>#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B5DF98-1ABD-8268-7063-721F10866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234487" y="5288070"/>
            <a:ext cx="2664000" cy="43250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E4B7731-F5B5-55CE-5E19-16B773B94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00" y="187201"/>
            <a:ext cx="8776800" cy="649216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B2AA1F5-5D87-6EDB-26DD-3468580874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0400" y="187200"/>
            <a:ext cx="2867713" cy="3978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BD2C438-436F-6CF3-5BFC-200427A819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0400" y="4346568"/>
            <a:ext cx="2865287" cy="23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347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7A71F21-0ECA-5286-0705-DA0918BCEF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4400" y="2764800"/>
            <a:ext cx="1733800" cy="803900"/>
          </a:xfrm>
        </p:spPr>
        <p:txBody>
          <a:bodyPr/>
          <a:lstStyle>
            <a:lvl1pPr>
              <a:lnSpc>
                <a:spcPct val="83000"/>
              </a:lnSpc>
              <a:spcAft>
                <a:spcPts val="0"/>
              </a:spcAft>
              <a:defRPr sz="6250" b="1" spc="-5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defRPr sz="5300">
                <a:solidFill>
                  <a:schemeClr val="bg1"/>
                </a:solidFill>
              </a:defRPr>
            </a:lvl2pPr>
            <a:lvl3pPr>
              <a:defRPr sz="5300">
                <a:solidFill>
                  <a:schemeClr val="bg1"/>
                </a:solidFill>
              </a:defRPr>
            </a:lvl3pPr>
            <a:lvl4pPr>
              <a:defRPr sz="5300">
                <a:solidFill>
                  <a:schemeClr val="bg1"/>
                </a:solidFill>
              </a:defRPr>
            </a:lvl4pPr>
            <a:lvl5pPr>
              <a:defRPr sz="53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dirty="0"/>
              <a:t>##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F3DAFD-2670-72B5-1595-AC0A6593FAC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AAD5978-D0B0-2279-7A59-3B7887F03F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9A6889-6689-4280-7C75-9BA90DDEFC4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9FC71-5F5C-EC4A-A487-D4921E28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2764800"/>
            <a:ext cx="6769100" cy="2463800"/>
          </a:xfrm>
        </p:spPr>
        <p:txBody>
          <a:bodyPr tIns="72000" anchor="t"/>
          <a:lstStyle>
            <a:lvl1pPr algn="l">
              <a:lnSpc>
                <a:spcPts val="5600"/>
              </a:lnSpc>
              <a:defRPr sz="6250" b="1" cap="all" spc="-3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384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D0EFA-A4B2-2E1A-AAD6-0192725988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793044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0AF2B-E21D-B007-6D9B-6ABBA342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054D758-F977-4F14-5783-CE2B7372B7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7174" y="793044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9FB180B-AF4C-A73E-0BD8-74BE3001F0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900" y="2307265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ACBC040-9DFF-CD65-03F2-DF2D89F692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7174" y="2307265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4B86CB9-324B-9A5F-7C4C-9E4C067639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96400" y="38448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C3A61C-C83A-3274-283A-E280A23D09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2674" y="38448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4F44533-1C58-AF47-1B9A-5A10207E3E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1900" y="53640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40E084-090E-C280-A527-9CDA81F5C5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38174" y="53640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72157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7EF127-8AB6-7A41-E930-35261F8CDF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0" y="2912399"/>
            <a:ext cx="4596713" cy="3612225"/>
          </a:xfrm>
        </p:spPr>
        <p:txBody>
          <a:bodyPr/>
          <a:lstStyle>
            <a:lvl1pPr marL="972000" indent="-972000" defTabSz="972000">
              <a:lnSpc>
                <a:spcPts val="3000"/>
              </a:lnSpc>
              <a:spcAft>
                <a:spcPts val="1700"/>
              </a:spcAft>
              <a:buClr>
                <a:schemeClr val="tx2"/>
              </a:buClr>
              <a:buFontTx/>
              <a:buNone/>
              <a:tabLst>
                <a:tab pos="972000" algn="l"/>
              </a:tabLst>
              <a:defRPr sz="3125"/>
            </a:lvl1pPr>
          </a:lstStyle>
          <a:p>
            <a:pPr lvl="0"/>
            <a:r>
              <a:rPr lang="en-AU" dirty="0"/>
              <a:t>01	Click to insert agenda item here. Format agenda item numbers in Outfit (Heading) theme font, bolded, red. Numbered list should be format 01, 02, 03, etc)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44C01-DCA1-E41A-1186-D73FB55A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330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0300" y="1104899"/>
            <a:ext cx="9931400" cy="5203825"/>
          </a:xfrm>
        </p:spPr>
        <p:txBody>
          <a:bodyPr bIns="36000" anchor="ctr"/>
          <a:lstStyle>
            <a:lvl1pPr algn="ctr">
              <a:lnSpc>
                <a:spcPts val="5500"/>
              </a:lnSpc>
              <a:spcAft>
                <a:spcPts val="600"/>
              </a:spcAft>
              <a:defRPr sz="6250" cap="all" spc="-25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60372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95500" y="1625600"/>
            <a:ext cx="7988300" cy="3848100"/>
          </a:xfrm>
        </p:spPr>
        <p:txBody>
          <a:bodyPr bIns="36000" anchor="ctr"/>
          <a:lstStyle>
            <a:lvl1pPr algn="ctr">
              <a:lnSpc>
                <a:spcPct val="75000"/>
              </a:lnSpc>
              <a:spcAft>
                <a:spcPts val="600"/>
              </a:spcAft>
              <a:defRPr sz="5000" cap="all" spc="-15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54481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A6F6A-1C02-30ED-3D5D-FBAB133C7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5500" y="1930400"/>
            <a:ext cx="7988300" cy="3003550"/>
          </a:xfrm>
        </p:spPr>
        <p:txBody>
          <a:bodyPr bIns="216000" anchor="ctr"/>
          <a:lstStyle>
            <a:lvl1pPr algn="ctr">
              <a:lnSpc>
                <a:spcPct val="85000"/>
              </a:lnSpc>
              <a:defRPr sz="3500" cap="none" spc="-30" baseline="0">
                <a:latin typeface="Outfit Medium" pitchFamily="2" charset="0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</a:lstStyle>
          <a:p>
            <a:r>
              <a:rPr lang="en-AU" dirty="0"/>
              <a:t>Insert quote/statement here. Press </a:t>
            </a:r>
            <a:r>
              <a:rPr lang="en-AU" dirty="0" err="1"/>
              <a:t>Shift+Enter</a:t>
            </a:r>
            <a:r>
              <a:rPr lang="en-AU" dirty="0"/>
              <a:t> for a forced line break</a:t>
            </a:r>
          </a:p>
        </p:txBody>
      </p:sp>
    </p:spTree>
    <p:extLst>
      <p:ext uri="{BB962C8B-B14F-4D97-AF65-F5344CB8AC3E}">
        <p14:creationId xmlns:p14="http://schemas.microsoft.com/office/powerpoint/2010/main" val="27184009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FE9DDF-C5F8-771F-8565-95A629A5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1904925"/>
            <a:ext cx="8722600" cy="252000"/>
          </a:xfrm>
        </p:spPr>
        <p:txBody>
          <a:bodyPr/>
          <a:lstStyle>
            <a:lvl1pPr>
              <a:lnSpc>
                <a:spcPct val="100000"/>
              </a:lnSpc>
              <a:defRPr sz="1000" b="1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A5D3BF-1841-A01A-A9B9-3F29D149BE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2397600"/>
            <a:ext cx="8722600" cy="3076100"/>
          </a:xfrm>
        </p:spPr>
        <p:txBody>
          <a:bodyPr/>
          <a:lstStyle>
            <a:lvl1pPr>
              <a:lnSpc>
                <a:spcPct val="83000"/>
              </a:lnSpc>
              <a:defRPr sz="4250" spc="-50" baseline="0">
                <a:solidFill>
                  <a:schemeClr val="bg1"/>
                </a:solidFill>
                <a:latin typeface="Outfit Medium" pitchFamily="2" charset="0"/>
              </a:defRPr>
            </a:lvl1pPr>
            <a:lvl2pPr>
              <a:spcAft>
                <a:spcPts val="0"/>
              </a:spcAft>
              <a:defRPr sz="3500" b="0" cap="none" spc="-50" baseline="0">
                <a:solidFill>
                  <a:schemeClr val="bg1"/>
                </a:solidFill>
                <a:latin typeface="Outfit Medium" pitchFamily="2" charset="0"/>
              </a:defRPr>
            </a:lvl2pPr>
            <a:lvl3pPr marL="0" indent="0">
              <a:buFontTx/>
              <a:buNone/>
              <a:defRPr sz="1250">
                <a:solidFill>
                  <a:schemeClr val="bg1"/>
                </a:solidFill>
              </a:defRPr>
            </a:lvl3pPr>
          </a:lstStyle>
          <a:p>
            <a:pPr lvl="0"/>
            <a:r>
              <a:rPr lang="en-AU" dirty="0"/>
              <a:t>Insert statement here, for a slightly smaller font press Increase Indent. </a:t>
            </a:r>
          </a:p>
          <a:p>
            <a:pPr lvl="1"/>
            <a:r>
              <a:rPr lang="en-AU" dirty="0"/>
              <a:t>Level two</a:t>
            </a:r>
          </a:p>
          <a:p>
            <a:pPr lvl="2"/>
            <a:r>
              <a:rPr lang="en-AU" dirty="0"/>
              <a:t>Level three</a:t>
            </a:r>
          </a:p>
        </p:txBody>
      </p:sp>
    </p:spTree>
    <p:extLst>
      <p:ext uri="{BB962C8B-B14F-4D97-AF65-F5344CB8AC3E}">
        <p14:creationId xmlns:p14="http://schemas.microsoft.com/office/powerpoint/2010/main" val="33932103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with descri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F74D0D-D0FC-859E-3F34-234956BE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6815700" cy="2358000"/>
          </a:xfrm>
        </p:spPr>
        <p:txBody>
          <a:bodyPr anchor="b"/>
          <a:lstStyle>
            <a:lvl1pPr>
              <a:lnSpc>
                <a:spcPct val="85000"/>
              </a:lnSpc>
              <a:defRPr sz="4250">
                <a:latin typeface="Outfit Medium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1E72B6-2006-E109-D1B3-B93BFB74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288" y="3568700"/>
            <a:ext cx="6815700" cy="2451100"/>
          </a:xfrm>
        </p:spPr>
        <p:txBody>
          <a:bodyPr/>
          <a:lstStyle>
            <a:lvl1pPr>
              <a:lnSpc>
                <a:spcPct val="93000"/>
              </a:lnSpc>
              <a:defRPr sz="2500" spc="-40" baseline="0"/>
            </a:lvl1pPr>
            <a:lvl2pPr>
              <a:lnSpc>
                <a:spcPct val="93000"/>
              </a:lnSpc>
              <a:defRPr sz="2500" spc="0" baseline="0"/>
            </a:lvl2pPr>
            <a:lvl3pPr marL="252000" indent="-252000">
              <a:lnSpc>
                <a:spcPct val="93000"/>
              </a:lnSpc>
              <a:defRPr sz="2500" spc="-40" baseline="0"/>
            </a:lvl3pPr>
            <a:lvl4pPr marL="504000" indent="-252000">
              <a:lnSpc>
                <a:spcPct val="93000"/>
              </a:lnSpc>
              <a:defRPr sz="2500" spc="-40" baseline="0"/>
            </a:lvl4pPr>
            <a:lvl5pPr marL="756000" indent="-252000">
              <a:lnSpc>
                <a:spcPct val="93000"/>
              </a:lnSpc>
              <a:defRPr sz="2500" spc="-4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996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D0EFA-A4B2-2E1A-AAD6-0192725988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793044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0AF2B-E21D-B007-6D9B-6ABBA342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054D758-F977-4F14-5783-CE2B7372B7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7174" y="793044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9FB180B-AF4C-A73E-0BD8-74BE3001F0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900" y="2307265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ACBC040-9DFF-CD65-03F2-DF2D89F692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7174" y="2307265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4B86CB9-324B-9A5F-7C4C-9E4C067639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96400" y="38448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C3A61C-C83A-3274-283A-E280A23D09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2674" y="38448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4F44533-1C58-AF47-1B9A-5A10207E3E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1900" y="53640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40E084-090E-C280-A527-9CDA81F5C5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38174" y="5364000"/>
            <a:ext cx="1676400" cy="1116000"/>
          </a:xfrm>
        </p:spPr>
        <p:txBody>
          <a:bodyPr/>
          <a:lstStyle>
            <a:lvl1pPr>
              <a:spcAft>
                <a:spcPts val="0"/>
              </a:spcAft>
              <a:defRPr sz="3125" b="1" spc="0" baseline="0">
                <a:solidFill>
                  <a:schemeClr val="tx2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Aft>
                <a:spcPts val="0"/>
              </a:spcAft>
              <a:defRPr sz="1200" b="0" cap="none" spc="0" baseline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##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309903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py with description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A6CD659-77FD-CB3A-DDF1-C1496008E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1625600"/>
            <a:ext cx="4114800" cy="3581400"/>
          </a:xfrm>
        </p:spPr>
        <p:txBody>
          <a:bodyPr anchor="ctr"/>
          <a:lstStyle>
            <a:lvl1pPr algn="ctr">
              <a:lnSpc>
                <a:spcPct val="92000"/>
              </a:lnSpc>
              <a:spcAft>
                <a:spcPts val="1400"/>
              </a:spcAft>
              <a:defRPr sz="2500" spc="-30" baseline="0">
                <a:solidFill>
                  <a:schemeClr val="bg1"/>
                </a:solidFill>
                <a:latin typeface="Outfit Medium" pitchFamily="2" charset="0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20" b="0" cap="none" spc="-2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AU" dirty="0"/>
              <a:t>Insert text here, press Increase Indent for small descriptive text.</a:t>
            </a:r>
          </a:p>
          <a:p>
            <a:pPr lvl="1"/>
            <a:r>
              <a:rPr lang="en-AU" dirty="0"/>
              <a:t>Level two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CF59-7A2C-B169-DF34-A4CF007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4F68-A924-DE75-2E91-A1901EF8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2D11-F46F-4952-D57A-085D141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538587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F2E92A-35E2-0EE1-A462-DAA5CBB7CB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0A915CB-FDA6-9431-21DC-12E30E7B2E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58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552DEF2-78C7-2A88-67AF-078F550C3D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2000" y="2895600"/>
            <a:ext cx="1684800" cy="21600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89959E0-583E-E4E3-0B8C-4650E6DE79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8000" y="2895600"/>
            <a:ext cx="1684800" cy="21600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0A502EF-41A4-BDCC-55B5-73BD485A3E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72000" y="2895600"/>
            <a:ext cx="1684800" cy="2160000"/>
          </a:xfrm>
          <a:custGeom>
            <a:avLst/>
            <a:gdLst>
              <a:gd name="connsiteX0" fmla="*/ 0 w 1684670"/>
              <a:gd name="connsiteY0" fmla="*/ 0 h 2122844"/>
              <a:gd name="connsiteX1" fmla="*/ 1684670 w 1684670"/>
              <a:gd name="connsiteY1" fmla="*/ 0 h 2122844"/>
              <a:gd name="connsiteX2" fmla="*/ 1684670 w 1684670"/>
              <a:gd name="connsiteY2" fmla="*/ 2122844 h 2122844"/>
              <a:gd name="connsiteX3" fmla="*/ 0 w 1684670"/>
              <a:gd name="connsiteY3" fmla="*/ 2122844 h 21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670" h="2122844">
                <a:moveTo>
                  <a:pt x="0" y="0"/>
                </a:moveTo>
                <a:lnTo>
                  <a:pt x="1684670" y="0"/>
                </a:lnTo>
                <a:lnTo>
                  <a:pt x="1684670" y="2122844"/>
                </a:lnTo>
                <a:lnTo>
                  <a:pt x="0" y="212284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B21C6B9-E2B8-4A2E-2E0F-31BBA11C9D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98000" y="2895600"/>
            <a:ext cx="1684800" cy="21600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72000" rIns="108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3D8CE-ADBF-8FB5-BF02-C4651DAE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E155C8B-0E62-3605-3A4B-FDD5EA2A12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3905E-A739-A8D5-9059-69BBEB059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5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22E0CF5-AD01-8936-1DA0-9E922F158D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2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6B55FF5-6D63-64A7-2BF0-5318F2A491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2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42B400-B1BD-2285-7B54-CC0591714F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2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F60B2B-2B1A-A49E-F02D-881AC10B8B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98000" y="5187600"/>
            <a:ext cx="1710000" cy="13176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86038AE-0323-95EE-DC78-239A9D2610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2000" y="890474"/>
            <a:ext cx="3644672" cy="7351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 if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52745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F2E92A-35E2-0EE1-A462-DAA5CBB7CB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0A915CB-FDA6-9431-21DC-12E30E7B2E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58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552DEF2-78C7-2A88-67AF-078F550C3D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2000" y="1930400"/>
            <a:ext cx="1684800" cy="1638300"/>
          </a:xfrm>
          <a:custGeom>
            <a:avLst/>
            <a:gdLst>
              <a:gd name="connsiteX0" fmla="*/ 0 w 1685012"/>
              <a:gd name="connsiteY0" fmla="*/ 0 h 2123188"/>
              <a:gd name="connsiteX1" fmla="*/ 1685012 w 1685012"/>
              <a:gd name="connsiteY1" fmla="*/ 0 h 2123188"/>
              <a:gd name="connsiteX2" fmla="*/ 1685012 w 1685012"/>
              <a:gd name="connsiteY2" fmla="*/ 2123188 h 2123188"/>
              <a:gd name="connsiteX3" fmla="*/ 0 w 1685012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2" h="2123188">
                <a:moveTo>
                  <a:pt x="0" y="0"/>
                </a:moveTo>
                <a:lnTo>
                  <a:pt x="1685012" y="0"/>
                </a:lnTo>
                <a:lnTo>
                  <a:pt x="1685012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89959E0-583E-E4E3-0B8C-4650E6DE79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8000" y="1930400"/>
            <a:ext cx="1684800" cy="1638300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0A502EF-41A4-BDCC-55B5-73BD485A3E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72000" y="1930400"/>
            <a:ext cx="1684800" cy="1638300"/>
          </a:xfrm>
          <a:custGeom>
            <a:avLst/>
            <a:gdLst>
              <a:gd name="connsiteX0" fmla="*/ 0 w 1684670"/>
              <a:gd name="connsiteY0" fmla="*/ 0 h 2122844"/>
              <a:gd name="connsiteX1" fmla="*/ 1684670 w 1684670"/>
              <a:gd name="connsiteY1" fmla="*/ 0 h 2122844"/>
              <a:gd name="connsiteX2" fmla="*/ 1684670 w 1684670"/>
              <a:gd name="connsiteY2" fmla="*/ 2122844 h 2122844"/>
              <a:gd name="connsiteX3" fmla="*/ 0 w 1684670"/>
              <a:gd name="connsiteY3" fmla="*/ 2122844 h 212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670" h="2122844">
                <a:moveTo>
                  <a:pt x="0" y="0"/>
                </a:moveTo>
                <a:lnTo>
                  <a:pt x="1684670" y="0"/>
                </a:lnTo>
                <a:lnTo>
                  <a:pt x="1684670" y="2122844"/>
                </a:lnTo>
                <a:lnTo>
                  <a:pt x="0" y="212284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B21C6B9-E2B8-4A2E-2E0F-31BBA11C9D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98000" y="1889698"/>
            <a:ext cx="1684800" cy="1679002"/>
          </a:xfrm>
          <a:custGeom>
            <a:avLst/>
            <a:gdLst>
              <a:gd name="connsiteX0" fmla="*/ 0 w 1685011"/>
              <a:gd name="connsiteY0" fmla="*/ 0 h 2123188"/>
              <a:gd name="connsiteX1" fmla="*/ 1685011 w 1685011"/>
              <a:gd name="connsiteY1" fmla="*/ 0 h 2123188"/>
              <a:gd name="connsiteX2" fmla="*/ 1685011 w 1685011"/>
              <a:gd name="connsiteY2" fmla="*/ 2123188 h 2123188"/>
              <a:gd name="connsiteX3" fmla="*/ 0 w 1685011"/>
              <a:gd name="connsiteY3" fmla="*/ 2123188 h 212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011" h="2123188">
                <a:moveTo>
                  <a:pt x="0" y="0"/>
                </a:moveTo>
                <a:lnTo>
                  <a:pt x="1685011" y="0"/>
                </a:lnTo>
                <a:lnTo>
                  <a:pt x="1685011" y="2123188"/>
                </a:lnTo>
                <a:lnTo>
                  <a:pt x="0" y="212318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72000" tIns="0" rIns="72000">
            <a:noAutofit/>
          </a:bodyPr>
          <a:lstStyle>
            <a:lvl1pPr algn="l">
              <a:defRPr sz="1000"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AU" dirty="0"/>
              <a:t>Click icon to add image then click Format &gt; Crop &gt; Fill to resize/move the image inside the placeholder.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7723E-89BC-54C2-01CB-A43041DF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565FEDA-9FED-23EF-3B88-85B2F418BC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7C00CA0-91FA-2E40-A967-D707C5531B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1429DEA-51E8-AF27-3150-A828375329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02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B29E8AD-8751-656E-2F5F-1D24B57CEA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AC8FFB-90D4-F6D2-1E73-DA83C10ADC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2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D3D0701-94FF-FDDE-A5FC-AB9B1544F61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098000" y="3675600"/>
            <a:ext cx="1710000" cy="2849025"/>
          </a:xfr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700" b="0" kern="700" cap="all" baseline="0">
                <a:solidFill>
                  <a:schemeClr val="bg1"/>
                </a:solidFill>
                <a:latin typeface="+mn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800" cap="none" baseline="0">
                <a:solidFill>
                  <a:schemeClr val="bg1"/>
                </a:solidFill>
                <a:latin typeface="+mn-lt"/>
              </a:defRPr>
            </a:lvl3pPr>
            <a:lvl4pPr marL="126000" indent="-126000">
              <a:lnSpc>
                <a:spcPct val="100000"/>
              </a:lnSpc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</a:defRPr>
            </a:lvl4pPr>
            <a:lvl5pPr marL="252000">
              <a:lnSpc>
                <a:spcPct val="100000"/>
              </a:lnSpc>
              <a:defRPr sz="800">
                <a:solidFill>
                  <a:schemeClr val="bg1"/>
                </a:solidFill>
              </a:defRPr>
            </a:lvl5pPr>
            <a:lvl6pPr>
              <a:lnSpc>
                <a:spcPct val="100000"/>
              </a:lnSpc>
              <a:defRPr>
                <a:solidFill>
                  <a:schemeClr val="bg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bg1"/>
                </a:solidFill>
              </a:defRPr>
            </a:lvl7pPr>
            <a:lvl8pPr>
              <a:lnSpc>
                <a:spcPct val="100000"/>
              </a:lnSpc>
              <a:defRPr>
                <a:solidFill>
                  <a:schemeClr val="bg1"/>
                </a:solidFill>
              </a:defRPr>
            </a:lvl8pPr>
            <a:lvl9pPr>
              <a:lnSpc>
                <a:spcPct val="100000"/>
              </a:lnSpc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dirty="0"/>
              <a:t>Click to insert name, Increase list level for job title and again for body text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  <a:p>
            <a:pPr lvl="5"/>
            <a:r>
              <a:rPr lang="en-AU" dirty="0"/>
              <a:t>Six</a:t>
            </a:r>
          </a:p>
          <a:p>
            <a:pPr lvl="6"/>
            <a:r>
              <a:rPr lang="en-AU" dirty="0"/>
              <a:t>Seven</a:t>
            </a:r>
          </a:p>
          <a:p>
            <a:pPr lvl="7"/>
            <a:r>
              <a:rPr lang="en-AU" dirty="0"/>
              <a:t>Eight</a:t>
            </a:r>
          </a:p>
          <a:p>
            <a:pPr lvl="8"/>
            <a:r>
              <a:rPr lang="en-AU" dirty="0"/>
              <a:t>nine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14DE9BA-3FD5-7F69-1843-7A519212BD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2000" y="890474"/>
            <a:ext cx="3644672" cy="7351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intro text here if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53369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039FD-9609-3A45-BCF7-5FA12E06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20594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6C4D-8098-C5E9-6EF7-ED0D63DFD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895600"/>
            <a:ext cx="5585700" cy="1752600"/>
          </a:xfrm>
        </p:spPr>
        <p:txBody>
          <a:bodyPr tIns="50400" bIns="0" anchor="t"/>
          <a:lstStyle>
            <a:lvl1pPr algn="l">
              <a:lnSpc>
                <a:spcPts val="4500"/>
              </a:lnSpc>
              <a:defRPr sz="5000" b="1" cap="all" spc="-4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 dirty="0"/>
              <a:t>Closing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EFE1F5-5F37-B12D-6566-AC1BF45B0F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5206999"/>
            <a:ext cx="5585700" cy="1317625"/>
          </a:xfrm>
        </p:spPr>
        <p:txBody>
          <a:bodyPr bIns="36000" anchor="b"/>
          <a:lstStyle>
            <a:lvl1pPr>
              <a:spcAft>
                <a:spcPts val="0"/>
              </a:spcAft>
              <a:defRPr sz="900" b="1" cap="all" spc="0" baseline="0">
                <a:solidFill>
                  <a:schemeClr val="bg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1pPr>
            <a:lvl2pPr>
              <a:spcBef>
                <a:spcPts val="0"/>
              </a:spcBef>
              <a:spcAft>
                <a:spcPts val="500"/>
              </a:spcAft>
              <a:defRPr sz="900" b="1" cap="all" spc="0" baseline="0">
                <a:solidFill>
                  <a:schemeClr val="tx1"/>
                </a:solidFill>
                <a:latin typeface="+mj-lt"/>
                <a:ea typeface="CHEP JetBrains Medium" panose="02000009000000000000" pitchFamily="50" charset="0"/>
                <a:cs typeface="CHEP JetBrains Medium" panose="02000009000000000000" pitchFamily="50" charset="0"/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800" spc="-10" baseline="0">
                <a:solidFill>
                  <a:schemeClr val="tx1"/>
                </a:solidFill>
              </a:defRPr>
            </a:lvl3pPr>
            <a:lvl4pPr marL="216000" indent="0">
              <a:buNone/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dirty="0"/>
              <a:t>Insert name, then press increase indent to add position title. Press increase indent again and enter contact phone number and email.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FF68DF-DE4B-E583-BDF8-3F2541020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83741" y="216374"/>
            <a:ext cx="2419167" cy="388571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EF52D8-B0F8-F752-B5FF-49172EAF28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46790" y="753308"/>
            <a:ext cx="1590888" cy="763295"/>
          </a:xfrm>
        </p:spPr>
        <p:txBody>
          <a:bodyPr/>
          <a:lstStyle>
            <a:lvl1pPr algn="r">
              <a:spcAft>
                <a:spcPts val="0"/>
              </a:spcAft>
              <a:defRPr sz="1000"/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FC905F4-4DD5-A820-D02A-65C415A671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0236075" y="4925364"/>
            <a:ext cx="2435224" cy="763295"/>
          </a:xfrm>
        </p:spPr>
        <p:txBody>
          <a:bodyPr lIns="36000" anchor="b"/>
          <a:lstStyle>
            <a:lvl1pPr algn="l">
              <a:spcAft>
                <a:spcPts val="0"/>
              </a:spcAft>
              <a:defRPr sz="1000" cap="all" baseline="0"/>
            </a:lvl1pPr>
          </a:lstStyle>
          <a:p>
            <a:pPr lvl="0"/>
            <a:r>
              <a:rPr lang="en-US" dirty="0"/>
              <a:t>Job No goes Here</a:t>
            </a:r>
          </a:p>
        </p:txBody>
      </p:sp>
    </p:spTree>
    <p:extLst>
      <p:ext uri="{BB962C8B-B14F-4D97-AF65-F5344CB8AC3E}">
        <p14:creationId xmlns:p14="http://schemas.microsoft.com/office/powerpoint/2010/main" val="13261100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 Blac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D9DB38-C577-E57F-5B88-15F500AF96D1}"/>
              </a:ext>
            </a:extLst>
          </p:cNvPr>
          <p:cNvSpPr/>
          <p:nvPr userDrawn="1"/>
        </p:nvSpPr>
        <p:spPr>
          <a:xfrm>
            <a:off x="180298" y="180000"/>
            <a:ext cx="11832902" cy="6498000"/>
          </a:xfrm>
          <a:custGeom>
            <a:avLst/>
            <a:gdLst>
              <a:gd name="connsiteX0" fmla="*/ 2312914 w 11832902"/>
              <a:gd name="connsiteY0" fmla="*/ 2179218 h 6498000"/>
              <a:gd name="connsiteX1" fmla="*/ 2312914 w 11832902"/>
              <a:gd name="connsiteY1" fmla="*/ 2373359 h 6498000"/>
              <a:gd name="connsiteX2" fmla="*/ 2612911 w 11832902"/>
              <a:gd name="connsiteY2" fmla="*/ 2373359 h 6498000"/>
              <a:gd name="connsiteX3" fmla="*/ 2708290 w 11832902"/>
              <a:gd name="connsiteY3" fmla="*/ 2276286 h 6498000"/>
              <a:gd name="connsiteX4" fmla="*/ 2612911 w 11832902"/>
              <a:gd name="connsiteY4" fmla="*/ 2179218 h 6498000"/>
              <a:gd name="connsiteX5" fmla="*/ 5266436 w 11832902"/>
              <a:gd name="connsiteY5" fmla="*/ 1589356 h 6498000"/>
              <a:gd name="connsiteX6" fmla="*/ 6567572 w 11832902"/>
              <a:gd name="connsiteY6" fmla="*/ 1589356 h 6498000"/>
              <a:gd name="connsiteX7" fmla="*/ 6667900 w 11832902"/>
              <a:gd name="connsiteY7" fmla="*/ 1691457 h 6498000"/>
              <a:gd name="connsiteX8" fmla="*/ 6667900 w 11832902"/>
              <a:gd name="connsiteY8" fmla="*/ 6395650 h 6498000"/>
              <a:gd name="connsiteX9" fmla="*/ 6567572 w 11832902"/>
              <a:gd name="connsiteY9" fmla="*/ 6497809 h 6498000"/>
              <a:gd name="connsiteX10" fmla="*/ 5266436 w 11832902"/>
              <a:gd name="connsiteY10" fmla="*/ 6497809 h 6498000"/>
              <a:gd name="connsiteX11" fmla="*/ 5166109 w 11832902"/>
              <a:gd name="connsiteY11" fmla="*/ 6395650 h 6498000"/>
              <a:gd name="connsiteX12" fmla="*/ 5166109 w 11832902"/>
              <a:gd name="connsiteY12" fmla="*/ 1691457 h 6498000"/>
              <a:gd name="connsiteX13" fmla="*/ 5266436 w 11832902"/>
              <a:gd name="connsiteY13" fmla="*/ 1589356 h 6498000"/>
              <a:gd name="connsiteX14" fmla="*/ 2312914 w 11832902"/>
              <a:gd name="connsiteY14" fmla="*/ 999287 h 6498000"/>
              <a:gd name="connsiteX15" fmla="*/ 2312914 w 11832902"/>
              <a:gd name="connsiteY15" fmla="*/ 1193428 h 6498000"/>
              <a:gd name="connsiteX16" fmla="*/ 2612911 w 11832902"/>
              <a:gd name="connsiteY16" fmla="*/ 1193428 h 6498000"/>
              <a:gd name="connsiteX17" fmla="*/ 2708290 w 11832902"/>
              <a:gd name="connsiteY17" fmla="*/ 1096354 h 6498000"/>
              <a:gd name="connsiteX18" fmla="*/ 2612911 w 11832902"/>
              <a:gd name="connsiteY18" fmla="*/ 999287 h 6498000"/>
              <a:gd name="connsiteX19" fmla="*/ 6828094 w 11832902"/>
              <a:gd name="connsiteY19" fmla="*/ 0 h 6498000"/>
              <a:gd name="connsiteX20" fmla="*/ 11832902 w 11832902"/>
              <a:gd name="connsiteY20" fmla="*/ 0 h 6498000"/>
              <a:gd name="connsiteX21" fmla="*/ 11832902 w 11832902"/>
              <a:gd name="connsiteY21" fmla="*/ 1425824 h 6498000"/>
              <a:gd name="connsiteX22" fmla="*/ 11732574 w 11832902"/>
              <a:gd name="connsiteY22" fmla="*/ 1527932 h 6498000"/>
              <a:gd name="connsiteX23" fmla="*/ 9384448 w 11832902"/>
              <a:gd name="connsiteY23" fmla="*/ 1527932 h 6498000"/>
              <a:gd name="connsiteX24" fmla="*/ 9384448 w 11832902"/>
              <a:gd name="connsiteY24" fmla="*/ 1096157 h 6498000"/>
              <a:gd name="connsiteX25" fmla="*/ 9284502 w 11832902"/>
              <a:gd name="connsiteY25" fmla="*/ 999084 h 6498000"/>
              <a:gd name="connsiteX26" fmla="*/ 9193653 w 11832902"/>
              <a:gd name="connsiteY26" fmla="*/ 1098770 h 6498000"/>
              <a:gd name="connsiteX27" fmla="*/ 9193653 w 11832902"/>
              <a:gd name="connsiteY27" fmla="*/ 2276088 h 6498000"/>
              <a:gd name="connsiteX28" fmla="*/ 9293599 w 11832902"/>
              <a:gd name="connsiteY28" fmla="*/ 2373154 h 6498000"/>
              <a:gd name="connsiteX29" fmla="*/ 9384448 w 11832902"/>
              <a:gd name="connsiteY29" fmla="*/ 2273469 h 6498000"/>
              <a:gd name="connsiteX30" fmla="*/ 9384448 w 11832902"/>
              <a:gd name="connsiteY30" fmla="*/ 2179218 h 6498000"/>
              <a:gd name="connsiteX31" fmla="*/ 9289082 w 11832902"/>
              <a:gd name="connsiteY31" fmla="*/ 2179218 h 6498000"/>
              <a:gd name="connsiteX32" fmla="*/ 9289082 w 11832902"/>
              <a:gd name="connsiteY32" fmla="*/ 1589356 h 6498000"/>
              <a:gd name="connsiteX33" fmla="*/ 11732574 w 11832902"/>
              <a:gd name="connsiteY33" fmla="*/ 1589356 h 6498000"/>
              <a:gd name="connsiteX34" fmla="*/ 11832902 w 11832902"/>
              <a:gd name="connsiteY34" fmla="*/ 1691456 h 6498000"/>
              <a:gd name="connsiteX35" fmla="*/ 11832902 w 11832902"/>
              <a:gd name="connsiteY35" fmla="*/ 6498000 h 6498000"/>
              <a:gd name="connsiteX36" fmla="*/ 6828094 w 11832902"/>
              <a:gd name="connsiteY36" fmla="*/ 6498000 h 6498000"/>
              <a:gd name="connsiteX37" fmla="*/ 6727767 w 11832902"/>
              <a:gd name="connsiteY37" fmla="*/ 6395904 h 6498000"/>
              <a:gd name="connsiteX38" fmla="*/ 6727767 w 11832902"/>
              <a:gd name="connsiteY38" fmla="*/ 102104 h 6498000"/>
              <a:gd name="connsiteX39" fmla="*/ 6828094 w 11832902"/>
              <a:gd name="connsiteY39" fmla="*/ 0 h 6498000"/>
              <a:gd name="connsiteX40" fmla="*/ 5916893 w 11832902"/>
              <a:gd name="connsiteY40" fmla="*/ 0 h 6498000"/>
              <a:gd name="connsiteX41" fmla="*/ 5917090 w 11832902"/>
              <a:gd name="connsiteY41" fmla="*/ 0 h 6498000"/>
              <a:gd name="connsiteX42" fmla="*/ 6667900 w 11832902"/>
              <a:gd name="connsiteY42" fmla="*/ 764068 h 6498000"/>
              <a:gd name="connsiteX43" fmla="*/ 6667900 w 11832902"/>
              <a:gd name="connsiteY43" fmla="*/ 764265 h 6498000"/>
              <a:gd name="connsiteX44" fmla="*/ 5917090 w 11832902"/>
              <a:gd name="connsiteY44" fmla="*/ 1528334 h 6498000"/>
              <a:gd name="connsiteX45" fmla="*/ 5916893 w 11832902"/>
              <a:gd name="connsiteY45" fmla="*/ 1528334 h 6498000"/>
              <a:gd name="connsiteX46" fmla="*/ 5166109 w 11832902"/>
              <a:gd name="connsiteY46" fmla="*/ 764265 h 6498000"/>
              <a:gd name="connsiteX47" fmla="*/ 5166109 w 11832902"/>
              <a:gd name="connsiteY47" fmla="*/ 764068 h 6498000"/>
              <a:gd name="connsiteX48" fmla="*/ 5916893 w 11832902"/>
              <a:gd name="connsiteY48" fmla="*/ 0 h 6498000"/>
              <a:gd name="connsiteX49" fmla="*/ 0 w 11832902"/>
              <a:gd name="connsiteY49" fmla="*/ 0 h 6498000"/>
              <a:gd name="connsiteX50" fmla="*/ 5005572 w 11832902"/>
              <a:gd name="connsiteY50" fmla="*/ 0 h 6498000"/>
              <a:gd name="connsiteX51" fmla="*/ 5105900 w 11832902"/>
              <a:gd name="connsiteY51" fmla="*/ 102104 h 6498000"/>
              <a:gd name="connsiteX52" fmla="*/ 5105900 w 11832902"/>
              <a:gd name="connsiteY52" fmla="*/ 1426233 h 6498000"/>
              <a:gd name="connsiteX53" fmla="*/ 5005572 w 11832902"/>
              <a:gd name="connsiteY53" fmla="*/ 1528334 h 6498000"/>
              <a:gd name="connsiteX54" fmla="*/ 3158288 w 11832902"/>
              <a:gd name="connsiteY54" fmla="*/ 1528334 h 6498000"/>
              <a:gd name="connsiteX55" fmla="*/ 3158486 w 11832902"/>
              <a:gd name="connsiteY55" fmla="*/ 1528130 h 6498000"/>
              <a:gd name="connsiteX56" fmla="*/ 3128406 w 11832902"/>
              <a:gd name="connsiteY56" fmla="*/ 1558746 h 6498000"/>
              <a:gd name="connsiteX57" fmla="*/ 3158486 w 11832902"/>
              <a:gd name="connsiteY57" fmla="*/ 1589356 h 6498000"/>
              <a:gd name="connsiteX58" fmla="*/ 5005769 w 11832902"/>
              <a:gd name="connsiteY58" fmla="*/ 1589356 h 6498000"/>
              <a:gd name="connsiteX59" fmla="*/ 5106097 w 11832902"/>
              <a:gd name="connsiteY59" fmla="*/ 1691456 h 6498000"/>
              <a:gd name="connsiteX60" fmla="*/ 5106097 w 11832902"/>
              <a:gd name="connsiteY60" fmla="*/ 6395650 h 6498000"/>
              <a:gd name="connsiteX61" fmla="*/ 5005769 w 11832902"/>
              <a:gd name="connsiteY61" fmla="*/ 6497809 h 6498000"/>
              <a:gd name="connsiteX62" fmla="*/ 0 w 11832902"/>
              <a:gd name="connsiteY62" fmla="*/ 6497809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32902" h="6498000">
                <a:moveTo>
                  <a:pt x="2312914" y="2179218"/>
                </a:moveTo>
                <a:lnTo>
                  <a:pt x="2312914" y="2373359"/>
                </a:lnTo>
                <a:lnTo>
                  <a:pt x="2612911" y="2373359"/>
                </a:lnTo>
                <a:cubicBezTo>
                  <a:pt x="2665550" y="2373359"/>
                  <a:pt x="2708290" y="2329856"/>
                  <a:pt x="2708290" y="2276286"/>
                </a:cubicBezTo>
                <a:cubicBezTo>
                  <a:pt x="2708290" y="2222721"/>
                  <a:pt x="2665550" y="2179218"/>
                  <a:pt x="2612911" y="2179218"/>
                </a:cubicBezTo>
                <a:close/>
                <a:moveTo>
                  <a:pt x="5266436" y="1589356"/>
                </a:moveTo>
                <a:lnTo>
                  <a:pt x="6567572" y="1589356"/>
                </a:lnTo>
                <a:cubicBezTo>
                  <a:pt x="6622985" y="1589356"/>
                  <a:pt x="6667900" y="1635063"/>
                  <a:pt x="6667900" y="1691457"/>
                </a:cubicBezTo>
                <a:lnTo>
                  <a:pt x="6667900" y="6395650"/>
                </a:lnTo>
                <a:cubicBezTo>
                  <a:pt x="6667900" y="6452051"/>
                  <a:pt x="6622985" y="6497809"/>
                  <a:pt x="6567572" y="6497809"/>
                </a:cubicBezTo>
                <a:lnTo>
                  <a:pt x="5266436" y="6497809"/>
                </a:lnTo>
                <a:cubicBezTo>
                  <a:pt x="5211004" y="6497809"/>
                  <a:pt x="5166109" y="6452051"/>
                  <a:pt x="5166109" y="6395650"/>
                </a:cubicBezTo>
                <a:lnTo>
                  <a:pt x="5166109" y="1691457"/>
                </a:lnTo>
                <a:cubicBezTo>
                  <a:pt x="5166109" y="1635063"/>
                  <a:pt x="5211004" y="1589356"/>
                  <a:pt x="5266436" y="1589356"/>
                </a:cubicBezTo>
                <a:close/>
                <a:moveTo>
                  <a:pt x="2312914" y="999287"/>
                </a:moveTo>
                <a:lnTo>
                  <a:pt x="2312914" y="1193428"/>
                </a:lnTo>
                <a:lnTo>
                  <a:pt x="2612911" y="1193428"/>
                </a:lnTo>
                <a:cubicBezTo>
                  <a:pt x="2665550" y="1193428"/>
                  <a:pt x="2708290" y="1149926"/>
                  <a:pt x="2708290" y="1096354"/>
                </a:cubicBezTo>
                <a:cubicBezTo>
                  <a:pt x="2708290" y="1042790"/>
                  <a:pt x="2665550" y="999287"/>
                  <a:pt x="2612911" y="999287"/>
                </a:cubicBezTo>
                <a:close/>
                <a:moveTo>
                  <a:pt x="6828094" y="0"/>
                </a:moveTo>
                <a:lnTo>
                  <a:pt x="11832902" y="0"/>
                </a:lnTo>
                <a:lnTo>
                  <a:pt x="11832902" y="1425824"/>
                </a:lnTo>
                <a:cubicBezTo>
                  <a:pt x="11832902" y="1482213"/>
                  <a:pt x="11787986" y="1527932"/>
                  <a:pt x="11732574" y="1527932"/>
                </a:cubicBezTo>
                <a:lnTo>
                  <a:pt x="9384448" y="1527932"/>
                </a:lnTo>
                <a:lnTo>
                  <a:pt x="9384448" y="1096157"/>
                </a:lnTo>
                <a:cubicBezTo>
                  <a:pt x="9384448" y="1040974"/>
                  <a:pt x="9339342" y="996464"/>
                  <a:pt x="9284502" y="999084"/>
                </a:cubicBezTo>
                <a:cubicBezTo>
                  <a:pt x="9233033" y="1001505"/>
                  <a:pt x="9193653" y="1046410"/>
                  <a:pt x="9193653" y="1098770"/>
                </a:cubicBezTo>
                <a:lnTo>
                  <a:pt x="9193653" y="2276088"/>
                </a:lnTo>
                <a:cubicBezTo>
                  <a:pt x="9193653" y="2331265"/>
                  <a:pt x="9238823" y="2375774"/>
                  <a:pt x="9293599" y="2373154"/>
                </a:cubicBezTo>
                <a:cubicBezTo>
                  <a:pt x="9345067" y="2370739"/>
                  <a:pt x="9384448" y="2325830"/>
                  <a:pt x="9384448" y="2273469"/>
                </a:cubicBezTo>
                <a:lnTo>
                  <a:pt x="9384448" y="2179218"/>
                </a:lnTo>
                <a:lnTo>
                  <a:pt x="9289082" y="2179218"/>
                </a:lnTo>
                <a:lnTo>
                  <a:pt x="9289082" y="1589356"/>
                </a:lnTo>
                <a:lnTo>
                  <a:pt x="11732574" y="1589356"/>
                </a:lnTo>
                <a:cubicBezTo>
                  <a:pt x="11787986" y="1589356"/>
                  <a:pt x="11832902" y="1635069"/>
                  <a:pt x="11832902" y="1691456"/>
                </a:cubicBezTo>
                <a:lnTo>
                  <a:pt x="11832902" y="6498000"/>
                </a:lnTo>
                <a:lnTo>
                  <a:pt x="6828094" y="6498000"/>
                </a:lnTo>
                <a:cubicBezTo>
                  <a:pt x="6772746" y="6498000"/>
                  <a:pt x="6727767" y="6452242"/>
                  <a:pt x="6727767" y="6395904"/>
                </a:cubicBezTo>
                <a:lnTo>
                  <a:pt x="6727767" y="102104"/>
                </a:lnTo>
                <a:cubicBezTo>
                  <a:pt x="6727767" y="45715"/>
                  <a:pt x="6772746" y="0"/>
                  <a:pt x="6828094" y="0"/>
                </a:cubicBezTo>
                <a:close/>
                <a:moveTo>
                  <a:pt x="5916893" y="0"/>
                </a:moveTo>
                <a:lnTo>
                  <a:pt x="5917090" y="0"/>
                </a:lnTo>
                <a:cubicBezTo>
                  <a:pt x="6331723" y="0"/>
                  <a:pt x="6667900" y="342084"/>
                  <a:pt x="6667900" y="764068"/>
                </a:cubicBezTo>
                <a:lnTo>
                  <a:pt x="6667900" y="764265"/>
                </a:lnTo>
                <a:cubicBezTo>
                  <a:pt x="6667900" y="1186252"/>
                  <a:pt x="6331723" y="1528334"/>
                  <a:pt x="5917090" y="1528334"/>
                </a:cubicBezTo>
                <a:lnTo>
                  <a:pt x="5916893" y="1528334"/>
                </a:lnTo>
                <a:cubicBezTo>
                  <a:pt x="5502234" y="1528334"/>
                  <a:pt x="5166109" y="1186252"/>
                  <a:pt x="5166109" y="764265"/>
                </a:cubicBezTo>
                <a:lnTo>
                  <a:pt x="5166109" y="764068"/>
                </a:lnTo>
                <a:cubicBezTo>
                  <a:pt x="5166109" y="342084"/>
                  <a:pt x="5502234" y="0"/>
                  <a:pt x="5916893" y="0"/>
                </a:cubicBezTo>
                <a:close/>
                <a:moveTo>
                  <a:pt x="0" y="0"/>
                </a:moveTo>
                <a:lnTo>
                  <a:pt x="5005572" y="0"/>
                </a:lnTo>
                <a:cubicBezTo>
                  <a:pt x="5060978" y="0"/>
                  <a:pt x="5105900" y="45715"/>
                  <a:pt x="5105900" y="102104"/>
                </a:cubicBezTo>
                <a:lnTo>
                  <a:pt x="5105900" y="1426233"/>
                </a:lnTo>
                <a:cubicBezTo>
                  <a:pt x="5105900" y="1482621"/>
                  <a:pt x="5060978" y="1528334"/>
                  <a:pt x="5005572" y="1528334"/>
                </a:cubicBezTo>
                <a:lnTo>
                  <a:pt x="3158288" y="1528334"/>
                </a:lnTo>
                <a:lnTo>
                  <a:pt x="3158486" y="1528130"/>
                </a:lnTo>
                <a:cubicBezTo>
                  <a:pt x="3141862" y="1528130"/>
                  <a:pt x="3128406" y="1541825"/>
                  <a:pt x="3128406" y="1558746"/>
                </a:cubicBezTo>
                <a:cubicBezTo>
                  <a:pt x="3128406" y="1575660"/>
                  <a:pt x="3141862" y="1589356"/>
                  <a:pt x="3158486" y="1589356"/>
                </a:cubicBezTo>
                <a:lnTo>
                  <a:pt x="5005769" y="1589356"/>
                </a:lnTo>
                <a:cubicBezTo>
                  <a:pt x="5061175" y="1589356"/>
                  <a:pt x="5106097" y="1635069"/>
                  <a:pt x="5106097" y="1691456"/>
                </a:cubicBezTo>
                <a:lnTo>
                  <a:pt x="5106097" y="6395650"/>
                </a:lnTo>
                <a:cubicBezTo>
                  <a:pt x="5106097" y="6452051"/>
                  <a:pt x="5061175" y="6497809"/>
                  <a:pt x="5005769" y="6497809"/>
                </a:cubicBezTo>
                <a:lnTo>
                  <a:pt x="0" y="6497809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00" y="2403475"/>
            <a:ext cx="4661800" cy="4230789"/>
          </a:xfrm>
        </p:spPr>
        <p:txBody>
          <a:bodyPr anchor="b"/>
          <a:lstStyle>
            <a:lvl1pPr marL="36000">
              <a:spcAft>
                <a:spcPts val="14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70992" y="3805264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4" name="DO">
            <a:extLst>
              <a:ext uri="{FF2B5EF4-FFF2-40B4-BE49-F238E27FC236}">
                <a16:creationId xmlns:a16="http://schemas.microsoft.com/office/drawing/2014/main" id="{E88051EC-4ED0-8F8F-C929-CC68C9C810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6" name="THINGS">
            <a:extLst>
              <a:ext uri="{FF2B5EF4-FFF2-40B4-BE49-F238E27FC236}">
                <a16:creationId xmlns:a16="http://schemas.microsoft.com/office/drawing/2014/main" id="{9237761E-4E72-2C7C-EB4E-8DD2D99D98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40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559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 Black BG +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E7B8879-A436-8F9B-CBF9-37CF5D0803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0298" y="180000"/>
            <a:ext cx="11832902" cy="6498000"/>
          </a:xfrm>
          <a:custGeom>
            <a:avLst/>
            <a:gdLst>
              <a:gd name="connsiteX0" fmla="*/ 2312914 w 11832902"/>
              <a:gd name="connsiteY0" fmla="*/ 2175443 h 6486743"/>
              <a:gd name="connsiteX1" fmla="*/ 2312914 w 11832902"/>
              <a:gd name="connsiteY1" fmla="*/ 2369247 h 6486743"/>
              <a:gd name="connsiteX2" fmla="*/ 2612911 w 11832902"/>
              <a:gd name="connsiteY2" fmla="*/ 2369247 h 6486743"/>
              <a:gd name="connsiteX3" fmla="*/ 2708290 w 11832902"/>
              <a:gd name="connsiteY3" fmla="*/ 2272342 h 6486743"/>
              <a:gd name="connsiteX4" fmla="*/ 2612911 w 11832902"/>
              <a:gd name="connsiteY4" fmla="*/ 2175443 h 6486743"/>
              <a:gd name="connsiteX5" fmla="*/ 5266436 w 11832902"/>
              <a:gd name="connsiteY5" fmla="*/ 1586602 h 6486743"/>
              <a:gd name="connsiteX6" fmla="*/ 6567572 w 11832902"/>
              <a:gd name="connsiteY6" fmla="*/ 1586602 h 6486743"/>
              <a:gd name="connsiteX7" fmla="*/ 6667900 w 11832902"/>
              <a:gd name="connsiteY7" fmla="*/ 1688527 h 6486743"/>
              <a:gd name="connsiteX8" fmla="*/ 6667900 w 11832902"/>
              <a:gd name="connsiteY8" fmla="*/ 6384570 h 6486743"/>
              <a:gd name="connsiteX9" fmla="*/ 6567572 w 11832902"/>
              <a:gd name="connsiteY9" fmla="*/ 6486552 h 6486743"/>
              <a:gd name="connsiteX10" fmla="*/ 5266436 w 11832902"/>
              <a:gd name="connsiteY10" fmla="*/ 6486552 h 6486743"/>
              <a:gd name="connsiteX11" fmla="*/ 5166108 w 11832902"/>
              <a:gd name="connsiteY11" fmla="*/ 6384570 h 6486743"/>
              <a:gd name="connsiteX12" fmla="*/ 5166108 w 11832902"/>
              <a:gd name="connsiteY12" fmla="*/ 1688527 h 6486743"/>
              <a:gd name="connsiteX13" fmla="*/ 5266436 w 11832902"/>
              <a:gd name="connsiteY13" fmla="*/ 1586602 h 6486743"/>
              <a:gd name="connsiteX14" fmla="*/ 2312914 w 11832902"/>
              <a:gd name="connsiteY14" fmla="*/ 997556 h 6486743"/>
              <a:gd name="connsiteX15" fmla="*/ 2312914 w 11832902"/>
              <a:gd name="connsiteY15" fmla="*/ 1191360 h 6486743"/>
              <a:gd name="connsiteX16" fmla="*/ 2612911 w 11832902"/>
              <a:gd name="connsiteY16" fmla="*/ 1191360 h 6486743"/>
              <a:gd name="connsiteX17" fmla="*/ 2708290 w 11832902"/>
              <a:gd name="connsiteY17" fmla="*/ 1094455 h 6486743"/>
              <a:gd name="connsiteX18" fmla="*/ 2612911 w 11832902"/>
              <a:gd name="connsiteY18" fmla="*/ 997556 h 6486743"/>
              <a:gd name="connsiteX19" fmla="*/ 6828094 w 11832902"/>
              <a:gd name="connsiteY19" fmla="*/ 0 h 6486743"/>
              <a:gd name="connsiteX20" fmla="*/ 11832902 w 11832902"/>
              <a:gd name="connsiteY20" fmla="*/ 0 h 6486743"/>
              <a:gd name="connsiteX21" fmla="*/ 11832902 w 11832902"/>
              <a:gd name="connsiteY21" fmla="*/ 1423354 h 6486743"/>
              <a:gd name="connsiteX22" fmla="*/ 11732574 w 11832902"/>
              <a:gd name="connsiteY22" fmla="*/ 1525285 h 6486743"/>
              <a:gd name="connsiteX23" fmla="*/ 9384448 w 11832902"/>
              <a:gd name="connsiteY23" fmla="*/ 1525285 h 6486743"/>
              <a:gd name="connsiteX24" fmla="*/ 9384448 w 11832902"/>
              <a:gd name="connsiteY24" fmla="*/ 1094258 h 6486743"/>
              <a:gd name="connsiteX25" fmla="*/ 9284502 w 11832902"/>
              <a:gd name="connsiteY25" fmla="*/ 997353 h 6486743"/>
              <a:gd name="connsiteX26" fmla="*/ 9193653 w 11832902"/>
              <a:gd name="connsiteY26" fmla="*/ 1096866 h 6486743"/>
              <a:gd name="connsiteX27" fmla="*/ 9193653 w 11832902"/>
              <a:gd name="connsiteY27" fmla="*/ 2272145 h 6486743"/>
              <a:gd name="connsiteX28" fmla="*/ 9293599 w 11832902"/>
              <a:gd name="connsiteY28" fmla="*/ 2369043 h 6486743"/>
              <a:gd name="connsiteX29" fmla="*/ 9384448 w 11832902"/>
              <a:gd name="connsiteY29" fmla="*/ 2269530 h 6486743"/>
              <a:gd name="connsiteX30" fmla="*/ 9384448 w 11832902"/>
              <a:gd name="connsiteY30" fmla="*/ 2175443 h 6486743"/>
              <a:gd name="connsiteX31" fmla="*/ 9289082 w 11832902"/>
              <a:gd name="connsiteY31" fmla="*/ 2175443 h 6486743"/>
              <a:gd name="connsiteX32" fmla="*/ 9289082 w 11832902"/>
              <a:gd name="connsiteY32" fmla="*/ 1586602 h 6486743"/>
              <a:gd name="connsiteX33" fmla="*/ 11732574 w 11832902"/>
              <a:gd name="connsiteY33" fmla="*/ 1586602 h 6486743"/>
              <a:gd name="connsiteX34" fmla="*/ 11832902 w 11832902"/>
              <a:gd name="connsiteY34" fmla="*/ 1688526 h 6486743"/>
              <a:gd name="connsiteX35" fmla="*/ 11832902 w 11832902"/>
              <a:gd name="connsiteY35" fmla="*/ 6486743 h 6486743"/>
              <a:gd name="connsiteX36" fmla="*/ 6828094 w 11832902"/>
              <a:gd name="connsiteY36" fmla="*/ 6486743 h 6486743"/>
              <a:gd name="connsiteX37" fmla="*/ 6727767 w 11832902"/>
              <a:gd name="connsiteY37" fmla="*/ 6384824 h 6486743"/>
              <a:gd name="connsiteX38" fmla="*/ 6727767 w 11832902"/>
              <a:gd name="connsiteY38" fmla="*/ 101927 h 6486743"/>
              <a:gd name="connsiteX39" fmla="*/ 6828094 w 11832902"/>
              <a:gd name="connsiteY39" fmla="*/ 0 h 6486743"/>
              <a:gd name="connsiteX40" fmla="*/ 5916893 w 11832902"/>
              <a:gd name="connsiteY40" fmla="*/ 0 h 6486743"/>
              <a:gd name="connsiteX41" fmla="*/ 5917090 w 11832902"/>
              <a:gd name="connsiteY41" fmla="*/ 0 h 6486743"/>
              <a:gd name="connsiteX42" fmla="*/ 6667900 w 11832902"/>
              <a:gd name="connsiteY42" fmla="*/ 762744 h 6486743"/>
              <a:gd name="connsiteX43" fmla="*/ 6667900 w 11832902"/>
              <a:gd name="connsiteY43" fmla="*/ 762941 h 6486743"/>
              <a:gd name="connsiteX44" fmla="*/ 5917090 w 11832902"/>
              <a:gd name="connsiteY44" fmla="*/ 1525686 h 6486743"/>
              <a:gd name="connsiteX45" fmla="*/ 5916893 w 11832902"/>
              <a:gd name="connsiteY45" fmla="*/ 1525686 h 6486743"/>
              <a:gd name="connsiteX46" fmla="*/ 5166108 w 11832902"/>
              <a:gd name="connsiteY46" fmla="*/ 762941 h 6486743"/>
              <a:gd name="connsiteX47" fmla="*/ 5166108 w 11832902"/>
              <a:gd name="connsiteY47" fmla="*/ 762744 h 6486743"/>
              <a:gd name="connsiteX48" fmla="*/ 5916893 w 11832902"/>
              <a:gd name="connsiteY48" fmla="*/ 0 h 6486743"/>
              <a:gd name="connsiteX49" fmla="*/ 0 w 11832902"/>
              <a:gd name="connsiteY49" fmla="*/ 0 h 6486743"/>
              <a:gd name="connsiteX50" fmla="*/ 5005572 w 11832902"/>
              <a:gd name="connsiteY50" fmla="*/ 0 h 6486743"/>
              <a:gd name="connsiteX51" fmla="*/ 5105900 w 11832902"/>
              <a:gd name="connsiteY51" fmla="*/ 101927 h 6486743"/>
              <a:gd name="connsiteX52" fmla="*/ 5105900 w 11832902"/>
              <a:gd name="connsiteY52" fmla="*/ 1423762 h 6486743"/>
              <a:gd name="connsiteX53" fmla="*/ 5005572 w 11832902"/>
              <a:gd name="connsiteY53" fmla="*/ 1525686 h 6486743"/>
              <a:gd name="connsiteX54" fmla="*/ 3158288 w 11832902"/>
              <a:gd name="connsiteY54" fmla="*/ 1525686 h 6486743"/>
              <a:gd name="connsiteX55" fmla="*/ 3158486 w 11832902"/>
              <a:gd name="connsiteY55" fmla="*/ 1525483 h 6486743"/>
              <a:gd name="connsiteX56" fmla="*/ 3128406 w 11832902"/>
              <a:gd name="connsiteY56" fmla="*/ 1556045 h 6486743"/>
              <a:gd name="connsiteX57" fmla="*/ 3158486 w 11832902"/>
              <a:gd name="connsiteY57" fmla="*/ 1586602 h 6486743"/>
              <a:gd name="connsiteX58" fmla="*/ 5005769 w 11832902"/>
              <a:gd name="connsiteY58" fmla="*/ 1586602 h 6486743"/>
              <a:gd name="connsiteX59" fmla="*/ 5106097 w 11832902"/>
              <a:gd name="connsiteY59" fmla="*/ 1688526 h 6486743"/>
              <a:gd name="connsiteX60" fmla="*/ 5106097 w 11832902"/>
              <a:gd name="connsiteY60" fmla="*/ 6384570 h 6486743"/>
              <a:gd name="connsiteX61" fmla="*/ 5005769 w 11832902"/>
              <a:gd name="connsiteY61" fmla="*/ 6486552 h 6486743"/>
              <a:gd name="connsiteX62" fmla="*/ 0 w 11832902"/>
              <a:gd name="connsiteY62" fmla="*/ 6486552 h 64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32902" h="6486743">
                <a:moveTo>
                  <a:pt x="2312914" y="2175443"/>
                </a:moveTo>
                <a:lnTo>
                  <a:pt x="2312914" y="2369247"/>
                </a:lnTo>
                <a:lnTo>
                  <a:pt x="2612911" y="2369247"/>
                </a:lnTo>
                <a:cubicBezTo>
                  <a:pt x="2665550" y="2369247"/>
                  <a:pt x="2708290" y="2325820"/>
                  <a:pt x="2708290" y="2272342"/>
                </a:cubicBezTo>
                <a:cubicBezTo>
                  <a:pt x="2708290" y="2218870"/>
                  <a:pt x="2665550" y="2175443"/>
                  <a:pt x="2612911" y="2175443"/>
                </a:cubicBezTo>
                <a:close/>
                <a:moveTo>
                  <a:pt x="5266436" y="1586602"/>
                </a:moveTo>
                <a:lnTo>
                  <a:pt x="6567572" y="1586602"/>
                </a:lnTo>
                <a:cubicBezTo>
                  <a:pt x="6622985" y="1586602"/>
                  <a:pt x="6667900" y="1632230"/>
                  <a:pt x="6667900" y="1688527"/>
                </a:cubicBezTo>
                <a:lnTo>
                  <a:pt x="6667900" y="6384570"/>
                </a:lnTo>
                <a:cubicBezTo>
                  <a:pt x="6667900" y="6440873"/>
                  <a:pt x="6622985" y="6486552"/>
                  <a:pt x="6567572" y="6486552"/>
                </a:cubicBezTo>
                <a:lnTo>
                  <a:pt x="5266436" y="6486552"/>
                </a:lnTo>
                <a:cubicBezTo>
                  <a:pt x="5211004" y="6486552"/>
                  <a:pt x="5166108" y="6440873"/>
                  <a:pt x="5166108" y="6384570"/>
                </a:cubicBezTo>
                <a:lnTo>
                  <a:pt x="5166108" y="1688527"/>
                </a:lnTo>
                <a:cubicBezTo>
                  <a:pt x="5166108" y="1632230"/>
                  <a:pt x="5211004" y="1586602"/>
                  <a:pt x="5266436" y="1586602"/>
                </a:cubicBezTo>
                <a:close/>
                <a:moveTo>
                  <a:pt x="2312914" y="997556"/>
                </a:moveTo>
                <a:lnTo>
                  <a:pt x="2312914" y="1191360"/>
                </a:lnTo>
                <a:lnTo>
                  <a:pt x="2612911" y="1191360"/>
                </a:lnTo>
                <a:cubicBezTo>
                  <a:pt x="2665550" y="1191360"/>
                  <a:pt x="2708290" y="1147934"/>
                  <a:pt x="2708290" y="1094455"/>
                </a:cubicBezTo>
                <a:cubicBezTo>
                  <a:pt x="2708290" y="1040983"/>
                  <a:pt x="2665550" y="997556"/>
                  <a:pt x="2612911" y="997556"/>
                </a:cubicBezTo>
                <a:close/>
                <a:moveTo>
                  <a:pt x="6828094" y="0"/>
                </a:moveTo>
                <a:lnTo>
                  <a:pt x="11832902" y="0"/>
                </a:lnTo>
                <a:lnTo>
                  <a:pt x="11832902" y="1423354"/>
                </a:lnTo>
                <a:cubicBezTo>
                  <a:pt x="11832902" y="1479645"/>
                  <a:pt x="11787986" y="1525285"/>
                  <a:pt x="11732574" y="1525285"/>
                </a:cubicBezTo>
                <a:lnTo>
                  <a:pt x="9384448" y="1525285"/>
                </a:lnTo>
                <a:lnTo>
                  <a:pt x="9384448" y="1094258"/>
                </a:lnTo>
                <a:cubicBezTo>
                  <a:pt x="9384448" y="1039170"/>
                  <a:pt x="9339342" y="994738"/>
                  <a:pt x="9284502" y="997353"/>
                </a:cubicBezTo>
                <a:cubicBezTo>
                  <a:pt x="9233033" y="999770"/>
                  <a:pt x="9193653" y="1044597"/>
                  <a:pt x="9193653" y="1096866"/>
                </a:cubicBezTo>
                <a:lnTo>
                  <a:pt x="9193653" y="2272145"/>
                </a:lnTo>
                <a:cubicBezTo>
                  <a:pt x="9193653" y="2327226"/>
                  <a:pt x="9238823" y="2371658"/>
                  <a:pt x="9293599" y="2369043"/>
                </a:cubicBezTo>
                <a:cubicBezTo>
                  <a:pt x="9345067" y="2366632"/>
                  <a:pt x="9384448" y="2321800"/>
                  <a:pt x="9384448" y="2269530"/>
                </a:cubicBezTo>
                <a:lnTo>
                  <a:pt x="9384448" y="2175443"/>
                </a:lnTo>
                <a:lnTo>
                  <a:pt x="9289082" y="2175443"/>
                </a:lnTo>
                <a:lnTo>
                  <a:pt x="9289082" y="1586602"/>
                </a:lnTo>
                <a:lnTo>
                  <a:pt x="11732574" y="1586602"/>
                </a:lnTo>
                <a:cubicBezTo>
                  <a:pt x="11787986" y="1586602"/>
                  <a:pt x="11832902" y="1632236"/>
                  <a:pt x="11832902" y="1688526"/>
                </a:cubicBezTo>
                <a:lnTo>
                  <a:pt x="11832902" y="6486743"/>
                </a:lnTo>
                <a:lnTo>
                  <a:pt x="6828094" y="6486743"/>
                </a:lnTo>
                <a:cubicBezTo>
                  <a:pt x="6772746" y="6486743"/>
                  <a:pt x="6727767" y="6441064"/>
                  <a:pt x="6727767" y="6384824"/>
                </a:cubicBezTo>
                <a:lnTo>
                  <a:pt x="6727767" y="101927"/>
                </a:lnTo>
                <a:cubicBezTo>
                  <a:pt x="6727767" y="45636"/>
                  <a:pt x="6772746" y="0"/>
                  <a:pt x="6828094" y="0"/>
                </a:cubicBezTo>
                <a:close/>
                <a:moveTo>
                  <a:pt x="5916893" y="0"/>
                </a:moveTo>
                <a:lnTo>
                  <a:pt x="5917090" y="0"/>
                </a:lnTo>
                <a:cubicBezTo>
                  <a:pt x="6331723" y="0"/>
                  <a:pt x="6667900" y="341491"/>
                  <a:pt x="6667900" y="762744"/>
                </a:cubicBezTo>
                <a:lnTo>
                  <a:pt x="6667900" y="762941"/>
                </a:lnTo>
                <a:cubicBezTo>
                  <a:pt x="6667900" y="1184197"/>
                  <a:pt x="6331723" y="1525686"/>
                  <a:pt x="5917090" y="1525686"/>
                </a:cubicBezTo>
                <a:lnTo>
                  <a:pt x="5916893" y="1525686"/>
                </a:lnTo>
                <a:cubicBezTo>
                  <a:pt x="5502234" y="1525686"/>
                  <a:pt x="5166108" y="1184197"/>
                  <a:pt x="5166108" y="762941"/>
                </a:cubicBezTo>
                <a:lnTo>
                  <a:pt x="5166108" y="762744"/>
                </a:lnTo>
                <a:cubicBezTo>
                  <a:pt x="5166108" y="341491"/>
                  <a:pt x="5502234" y="0"/>
                  <a:pt x="5916893" y="0"/>
                </a:cubicBezTo>
                <a:close/>
                <a:moveTo>
                  <a:pt x="0" y="0"/>
                </a:moveTo>
                <a:lnTo>
                  <a:pt x="5005572" y="0"/>
                </a:lnTo>
                <a:cubicBezTo>
                  <a:pt x="5060978" y="0"/>
                  <a:pt x="5105900" y="45636"/>
                  <a:pt x="5105900" y="101927"/>
                </a:cubicBezTo>
                <a:lnTo>
                  <a:pt x="5105900" y="1423762"/>
                </a:lnTo>
                <a:cubicBezTo>
                  <a:pt x="5105900" y="1480052"/>
                  <a:pt x="5060978" y="1525686"/>
                  <a:pt x="5005572" y="1525686"/>
                </a:cubicBezTo>
                <a:lnTo>
                  <a:pt x="3158288" y="1525686"/>
                </a:lnTo>
                <a:lnTo>
                  <a:pt x="3158486" y="1525483"/>
                </a:lnTo>
                <a:cubicBezTo>
                  <a:pt x="3141862" y="1525483"/>
                  <a:pt x="3128406" y="1539154"/>
                  <a:pt x="3128406" y="1556045"/>
                </a:cubicBezTo>
                <a:cubicBezTo>
                  <a:pt x="3128406" y="1572930"/>
                  <a:pt x="3141862" y="1586602"/>
                  <a:pt x="3158486" y="1586602"/>
                </a:cubicBezTo>
                <a:lnTo>
                  <a:pt x="5005769" y="1586602"/>
                </a:lnTo>
                <a:cubicBezTo>
                  <a:pt x="5061175" y="1586602"/>
                  <a:pt x="5106097" y="1632236"/>
                  <a:pt x="5106097" y="1688526"/>
                </a:cubicBezTo>
                <a:lnTo>
                  <a:pt x="5106097" y="6384570"/>
                </a:lnTo>
                <a:cubicBezTo>
                  <a:pt x="5106097" y="6440873"/>
                  <a:pt x="5061175" y="6486552"/>
                  <a:pt x="5005769" y="6486552"/>
                </a:cubicBezTo>
                <a:lnTo>
                  <a:pt x="0" y="648655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612000" tIns="72000" rIns="684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00" y="2403475"/>
            <a:ext cx="4661800" cy="4230789"/>
          </a:xfrm>
        </p:spPr>
        <p:txBody>
          <a:bodyPr anchor="b"/>
          <a:lstStyle>
            <a:lvl1pPr marL="36000">
              <a:spcAft>
                <a:spcPts val="14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43556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70992" y="3805264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15997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 Red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D9DB38-C577-E57F-5B88-15F500AF96D1}"/>
              </a:ext>
            </a:extLst>
          </p:cNvPr>
          <p:cNvSpPr/>
          <p:nvPr userDrawn="1"/>
        </p:nvSpPr>
        <p:spPr>
          <a:xfrm>
            <a:off x="180298" y="180000"/>
            <a:ext cx="11832902" cy="6498000"/>
          </a:xfrm>
          <a:custGeom>
            <a:avLst/>
            <a:gdLst>
              <a:gd name="connsiteX0" fmla="*/ 2312914 w 11832902"/>
              <a:gd name="connsiteY0" fmla="*/ 2179218 h 6498000"/>
              <a:gd name="connsiteX1" fmla="*/ 2312914 w 11832902"/>
              <a:gd name="connsiteY1" fmla="*/ 2373359 h 6498000"/>
              <a:gd name="connsiteX2" fmla="*/ 2612911 w 11832902"/>
              <a:gd name="connsiteY2" fmla="*/ 2373359 h 6498000"/>
              <a:gd name="connsiteX3" fmla="*/ 2708290 w 11832902"/>
              <a:gd name="connsiteY3" fmla="*/ 2276286 h 6498000"/>
              <a:gd name="connsiteX4" fmla="*/ 2612911 w 11832902"/>
              <a:gd name="connsiteY4" fmla="*/ 2179218 h 6498000"/>
              <a:gd name="connsiteX5" fmla="*/ 5266436 w 11832902"/>
              <a:gd name="connsiteY5" fmla="*/ 1589356 h 6498000"/>
              <a:gd name="connsiteX6" fmla="*/ 6567572 w 11832902"/>
              <a:gd name="connsiteY6" fmla="*/ 1589356 h 6498000"/>
              <a:gd name="connsiteX7" fmla="*/ 6667900 w 11832902"/>
              <a:gd name="connsiteY7" fmla="*/ 1691457 h 6498000"/>
              <a:gd name="connsiteX8" fmla="*/ 6667900 w 11832902"/>
              <a:gd name="connsiteY8" fmla="*/ 6395650 h 6498000"/>
              <a:gd name="connsiteX9" fmla="*/ 6567572 w 11832902"/>
              <a:gd name="connsiteY9" fmla="*/ 6497809 h 6498000"/>
              <a:gd name="connsiteX10" fmla="*/ 5266436 w 11832902"/>
              <a:gd name="connsiteY10" fmla="*/ 6497809 h 6498000"/>
              <a:gd name="connsiteX11" fmla="*/ 5166109 w 11832902"/>
              <a:gd name="connsiteY11" fmla="*/ 6395650 h 6498000"/>
              <a:gd name="connsiteX12" fmla="*/ 5166109 w 11832902"/>
              <a:gd name="connsiteY12" fmla="*/ 1691457 h 6498000"/>
              <a:gd name="connsiteX13" fmla="*/ 5266436 w 11832902"/>
              <a:gd name="connsiteY13" fmla="*/ 1589356 h 6498000"/>
              <a:gd name="connsiteX14" fmla="*/ 2312914 w 11832902"/>
              <a:gd name="connsiteY14" fmla="*/ 999287 h 6498000"/>
              <a:gd name="connsiteX15" fmla="*/ 2312914 w 11832902"/>
              <a:gd name="connsiteY15" fmla="*/ 1193428 h 6498000"/>
              <a:gd name="connsiteX16" fmla="*/ 2612911 w 11832902"/>
              <a:gd name="connsiteY16" fmla="*/ 1193428 h 6498000"/>
              <a:gd name="connsiteX17" fmla="*/ 2708290 w 11832902"/>
              <a:gd name="connsiteY17" fmla="*/ 1096354 h 6498000"/>
              <a:gd name="connsiteX18" fmla="*/ 2612911 w 11832902"/>
              <a:gd name="connsiteY18" fmla="*/ 999287 h 6498000"/>
              <a:gd name="connsiteX19" fmla="*/ 6828094 w 11832902"/>
              <a:gd name="connsiteY19" fmla="*/ 0 h 6498000"/>
              <a:gd name="connsiteX20" fmla="*/ 11832902 w 11832902"/>
              <a:gd name="connsiteY20" fmla="*/ 0 h 6498000"/>
              <a:gd name="connsiteX21" fmla="*/ 11832902 w 11832902"/>
              <a:gd name="connsiteY21" fmla="*/ 1425824 h 6498000"/>
              <a:gd name="connsiteX22" fmla="*/ 11732574 w 11832902"/>
              <a:gd name="connsiteY22" fmla="*/ 1527932 h 6498000"/>
              <a:gd name="connsiteX23" fmla="*/ 9384448 w 11832902"/>
              <a:gd name="connsiteY23" fmla="*/ 1527932 h 6498000"/>
              <a:gd name="connsiteX24" fmla="*/ 9384448 w 11832902"/>
              <a:gd name="connsiteY24" fmla="*/ 1096157 h 6498000"/>
              <a:gd name="connsiteX25" fmla="*/ 9284502 w 11832902"/>
              <a:gd name="connsiteY25" fmla="*/ 999084 h 6498000"/>
              <a:gd name="connsiteX26" fmla="*/ 9193653 w 11832902"/>
              <a:gd name="connsiteY26" fmla="*/ 1098770 h 6498000"/>
              <a:gd name="connsiteX27" fmla="*/ 9193653 w 11832902"/>
              <a:gd name="connsiteY27" fmla="*/ 2276088 h 6498000"/>
              <a:gd name="connsiteX28" fmla="*/ 9293599 w 11832902"/>
              <a:gd name="connsiteY28" fmla="*/ 2373154 h 6498000"/>
              <a:gd name="connsiteX29" fmla="*/ 9384448 w 11832902"/>
              <a:gd name="connsiteY29" fmla="*/ 2273469 h 6498000"/>
              <a:gd name="connsiteX30" fmla="*/ 9384448 w 11832902"/>
              <a:gd name="connsiteY30" fmla="*/ 2179218 h 6498000"/>
              <a:gd name="connsiteX31" fmla="*/ 9289082 w 11832902"/>
              <a:gd name="connsiteY31" fmla="*/ 2179218 h 6498000"/>
              <a:gd name="connsiteX32" fmla="*/ 9289082 w 11832902"/>
              <a:gd name="connsiteY32" fmla="*/ 1589356 h 6498000"/>
              <a:gd name="connsiteX33" fmla="*/ 11732574 w 11832902"/>
              <a:gd name="connsiteY33" fmla="*/ 1589356 h 6498000"/>
              <a:gd name="connsiteX34" fmla="*/ 11832902 w 11832902"/>
              <a:gd name="connsiteY34" fmla="*/ 1691456 h 6498000"/>
              <a:gd name="connsiteX35" fmla="*/ 11832902 w 11832902"/>
              <a:gd name="connsiteY35" fmla="*/ 6498000 h 6498000"/>
              <a:gd name="connsiteX36" fmla="*/ 6828094 w 11832902"/>
              <a:gd name="connsiteY36" fmla="*/ 6498000 h 6498000"/>
              <a:gd name="connsiteX37" fmla="*/ 6727767 w 11832902"/>
              <a:gd name="connsiteY37" fmla="*/ 6395904 h 6498000"/>
              <a:gd name="connsiteX38" fmla="*/ 6727767 w 11832902"/>
              <a:gd name="connsiteY38" fmla="*/ 102104 h 6498000"/>
              <a:gd name="connsiteX39" fmla="*/ 6828094 w 11832902"/>
              <a:gd name="connsiteY39" fmla="*/ 0 h 6498000"/>
              <a:gd name="connsiteX40" fmla="*/ 5916893 w 11832902"/>
              <a:gd name="connsiteY40" fmla="*/ 0 h 6498000"/>
              <a:gd name="connsiteX41" fmla="*/ 5917090 w 11832902"/>
              <a:gd name="connsiteY41" fmla="*/ 0 h 6498000"/>
              <a:gd name="connsiteX42" fmla="*/ 6667900 w 11832902"/>
              <a:gd name="connsiteY42" fmla="*/ 764068 h 6498000"/>
              <a:gd name="connsiteX43" fmla="*/ 6667900 w 11832902"/>
              <a:gd name="connsiteY43" fmla="*/ 764265 h 6498000"/>
              <a:gd name="connsiteX44" fmla="*/ 5917090 w 11832902"/>
              <a:gd name="connsiteY44" fmla="*/ 1528334 h 6498000"/>
              <a:gd name="connsiteX45" fmla="*/ 5916893 w 11832902"/>
              <a:gd name="connsiteY45" fmla="*/ 1528334 h 6498000"/>
              <a:gd name="connsiteX46" fmla="*/ 5166109 w 11832902"/>
              <a:gd name="connsiteY46" fmla="*/ 764265 h 6498000"/>
              <a:gd name="connsiteX47" fmla="*/ 5166109 w 11832902"/>
              <a:gd name="connsiteY47" fmla="*/ 764068 h 6498000"/>
              <a:gd name="connsiteX48" fmla="*/ 5916893 w 11832902"/>
              <a:gd name="connsiteY48" fmla="*/ 0 h 6498000"/>
              <a:gd name="connsiteX49" fmla="*/ 0 w 11832902"/>
              <a:gd name="connsiteY49" fmla="*/ 0 h 6498000"/>
              <a:gd name="connsiteX50" fmla="*/ 5005572 w 11832902"/>
              <a:gd name="connsiteY50" fmla="*/ 0 h 6498000"/>
              <a:gd name="connsiteX51" fmla="*/ 5105900 w 11832902"/>
              <a:gd name="connsiteY51" fmla="*/ 102104 h 6498000"/>
              <a:gd name="connsiteX52" fmla="*/ 5105900 w 11832902"/>
              <a:gd name="connsiteY52" fmla="*/ 1426233 h 6498000"/>
              <a:gd name="connsiteX53" fmla="*/ 5005572 w 11832902"/>
              <a:gd name="connsiteY53" fmla="*/ 1528334 h 6498000"/>
              <a:gd name="connsiteX54" fmla="*/ 3158288 w 11832902"/>
              <a:gd name="connsiteY54" fmla="*/ 1528334 h 6498000"/>
              <a:gd name="connsiteX55" fmla="*/ 3158486 w 11832902"/>
              <a:gd name="connsiteY55" fmla="*/ 1528130 h 6498000"/>
              <a:gd name="connsiteX56" fmla="*/ 3128406 w 11832902"/>
              <a:gd name="connsiteY56" fmla="*/ 1558746 h 6498000"/>
              <a:gd name="connsiteX57" fmla="*/ 3158486 w 11832902"/>
              <a:gd name="connsiteY57" fmla="*/ 1589356 h 6498000"/>
              <a:gd name="connsiteX58" fmla="*/ 5005769 w 11832902"/>
              <a:gd name="connsiteY58" fmla="*/ 1589356 h 6498000"/>
              <a:gd name="connsiteX59" fmla="*/ 5106097 w 11832902"/>
              <a:gd name="connsiteY59" fmla="*/ 1691456 h 6498000"/>
              <a:gd name="connsiteX60" fmla="*/ 5106097 w 11832902"/>
              <a:gd name="connsiteY60" fmla="*/ 6395650 h 6498000"/>
              <a:gd name="connsiteX61" fmla="*/ 5005769 w 11832902"/>
              <a:gd name="connsiteY61" fmla="*/ 6497809 h 6498000"/>
              <a:gd name="connsiteX62" fmla="*/ 0 w 11832902"/>
              <a:gd name="connsiteY62" fmla="*/ 6497809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32902" h="6498000">
                <a:moveTo>
                  <a:pt x="2312914" y="2179218"/>
                </a:moveTo>
                <a:lnTo>
                  <a:pt x="2312914" y="2373359"/>
                </a:lnTo>
                <a:lnTo>
                  <a:pt x="2612911" y="2373359"/>
                </a:lnTo>
                <a:cubicBezTo>
                  <a:pt x="2665550" y="2373359"/>
                  <a:pt x="2708290" y="2329856"/>
                  <a:pt x="2708290" y="2276286"/>
                </a:cubicBezTo>
                <a:cubicBezTo>
                  <a:pt x="2708290" y="2222721"/>
                  <a:pt x="2665550" y="2179218"/>
                  <a:pt x="2612911" y="2179218"/>
                </a:cubicBezTo>
                <a:close/>
                <a:moveTo>
                  <a:pt x="5266436" y="1589356"/>
                </a:moveTo>
                <a:lnTo>
                  <a:pt x="6567572" y="1589356"/>
                </a:lnTo>
                <a:cubicBezTo>
                  <a:pt x="6622985" y="1589356"/>
                  <a:pt x="6667900" y="1635063"/>
                  <a:pt x="6667900" y="1691457"/>
                </a:cubicBezTo>
                <a:lnTo>
                  <a:pt x="6667900" y="6395650"/>
                </a:lnTo>
                <a:cubicBezTo>
                  <a:pt x="6667900" y="6452051"/>
                  <a:pt x="6622985" y="6497809"/>
                  <a:pt x="6567572" y="6497809"/>
                </a:cubicBezTo>
                <a:lnTo>
                  <a:pt x="5266436" y="6497809"/>
                </a:lnTo>
                <a:cubicBezTo>
                  <a:pt x="5211004" y="6497809"/>
                  <a:pt x="5166109" y="6452051"/>
                  <a:pt x="5166109" y="6395650"/>
                </a:cubicBezTo>
                <a:lnTo>
                  <a:pt x="5166109" y="1691457"/>
                </a:lnTo>
                <a:cubicBezTo>
                  <a:pt x="5166109" y="1635063"/>
                  <a:pt x="5211004" y="1589356"/>
                  <a:pt x="5266436" y="1589356"/>
                </a:cubicBezTo>
                <a:close/>
                <a:moveTo>
                  <a:pt x="2312914" y="999287"/>
                </a:moveTo>
                <a:lnTo>
                  <a:pt x="2312914" y="1193428"/>
                </a:lnTo>
                <a:lnTo>
                  <a:pt x="2612911" y="1193428"/>
                </a:lnTo>
                <a:cubicBezTo>
                  <a:pt x="2665550" y="1193428"/>
                  <a:pt x="2708290" y="1149926"/>
                  <a:pt x="2708290" y="1096354"/>
                </a:cubicBezTo>
                <a:cubicBezTo>
                  <a:pt x="2708290" y="1042790"/>
                  <a:pt x="2665550" y="999287"/>
                  <a:pt x="2612911" y="999287"/>
                </a:cubicBezTo>
                <a:close/>
                <a:moveTo>
                  <a:pt x="6828094" y="0"/>
                </a:moveTo>
                <a:lnTo>
                  <a:pt x="11832902" y="0"/>
                </a:lnTo>
                <a:lnTo>
                  <a:pt x="11832902" y="1425824"/>
                </a:lnTo>
                <a:cubicBezTo>
                  <a:pt x="11832902" y="1482213"/>
                  <a:pt x="11787986" y="1527932"/>
                  <a:pt x="11732574" y="1527932"/>
                </a:cubicBezTo>
                <a:lnTo>
                  <a:pt x="9384448" y="1527932"/>
                </a:lnTo>
                <a:lnTo>
                  <a:pt x="9384448" y="1096157"/>
                </a:lnTo>
                <a:cubicBezTo>
                  <a:pt x="9384448" y="1040974"/>
                  <a:pt x="9339342" y="996464"/>
                  <a:pt x="9284502" y="999084"/>
                </a:cubicBezTo>
                <a:cubicBezTo>
                  <a:pt x="9233033" y="1001505"/>
                  <a:pt x="9193653" y="1046410"/>
                  <a:pt x="9193653" y="1098770"/>
                </a:cubicBezTo>
                <a:lnTo>
                  <a:pt x="9193653" y="2276088"/>
                </a:lnTo>
                <a:cubicBezTo>
                  <a:pt x="9193653" y="2331265"/>
                  <a:pt x="9238823" y="2375774"/>
                  <a:pt x="9293599" y="2373154"/>
                </a:cubicBezTo>
                <a:cubicBezTo>
                  <a:pt x="9345067" y="2370739"/>
                  <a:pt x="9384448" y="2325830"/>
                  <a:pt x="9384448" y="2273469"/>
                </a:cubicBezTo>
                <a:lnTo>
                  <a:pt x="9384448" y="2179218"/>
                </a:lnTo>
                <a:lnTo>
                  <a:pt x="9289082" y="2179218"/>
                </a:lnTo>
                <a:lnTo>
                  <a:pt x="9289082" y="1589356"/>
                </a:lnTo>
                <a:lnTo>
                  <a:pt x="11732574" y="1589356"/>
                </a:lnTo>
                <a:cubicBezTo>
                  <a:pt x="11787986" y="1589356"/>
                  <a:pt x="11832902" y="1635069"/>
                  <a:pt x="11832902" y="1691456"/>
                </a:cubicBezTo>
                <a:lnTo>
                  <a:pt x="11832902" y="6498000"/>
                </a:lnTo>
                <a:lnTo>
                  <a:pt x="6828094" y="6498000"/>
                </a:lnTo>
                <a:cubicBezTo>
                  <a:pt x="6772746" y="6498000"/>
                  <a:pt x="6727767" y="6452242"/>
                  <a:pt x="6727767" y="6395904"/>
                </a:cubicBezTo>
                <a:lnTo>
                  <a:pt x="6727767" y="102104"/>
                </a:lnTo>
                <a:cubicBezTo>
                  <a:pt x="6727767" y="45715"/>
                  <a:pt x="6772746" y="0"/>
                  <a:pt x="6828094" y="0"/>
                </a:cubicBezTo>
                <a:close/>
                <a:moveTo>
                  <a:pt x="5916893" y="0"/>
                </a:moveTo>
                <a:lnTo>
                  <a:pt x="5917090" y="0"/>
                </a:lnTo>
                <a:cubicBezTo>
                  <a:pt x="6331723" y="0"/>
                  <a:pt x="6667900" y="342084"/>
                  <a:pt x="6667900" y="764068"/>
                </a:cubicBezTo>
                <a:lnTo>
                  <a:pt x="6667900" y="764265"/>
                </a:lnTo>
                <a:cubicBezTo>
                  <a:pt x="6667900" y="1186252"/>
                  <a:pt x="6331723" y="1528334"/>
                  <a:pt x="5917090" y="1528334"/>
                </a:cubicBezTo>
                <a:lnTo>
                  <a:pt x="5916893" y="1528334"/>
                </a:lnTo>
                <a:cubicBezTo>
                  <a:pt x="5502234" y="1528334"/>
                  <a:pt x="5166109" y="1186252"/>
                  <a:pt x="5166109" y="764265"/>
                </a:cubicBezTo>
                <a:lnTo>
                  <a:pt x="5166109" y="764068"/>
                </a:lnTo>
                <a:cubicBezTo>
                  <a:pt x="5166109" y="342084"/>
                  <a:pt x="5502234" y="0"/>
                  <a:pt x="5916893" y="0"/>
                </a:cubicBezTo>
                <a:close/>
                <a:moveTo>
                  <a:pt x="0" y="0"/>
                </a:moveTo>
                <a:lnTo>
                  <a:pt x="5005572" y="0"/>
                </a:lnTo>
                <a:cubicBezTo>
                  <a:pt x="5060978" y="0"/>
                  <a:pt x="5105900" y="45715"/>
                  <a:pt x="5105900" y="102104"/>
                </a:cubicBezTo>
                <a:lnTo>
                  <a:pt x="5105900" y="1426233"/>
                </a:lnTo>
                <a:cubicBezTo>
                  <a:pt x="5105900" y="1482621"/>
                  <a:pt x="5060978" y="1528334"/>
                  <a:pt x="5005572" y="1528334"/>
                </a:cubicBezTo>
                <a:lnTo>
                  <a:pt x="3158288" y="1528334"/>
                </a:lnTo>
                <a:lnTo>
                  <a:pt x="3158486" y="1528130"/>
                </a:lnTo>
                <a:cubicBezTo>
                  <a:pt x="3141862" y="1528130"/>
                  <a:pt x="3128406" y="1541825"/>
                  <a:pt x="3128406" y="1558746"/>
                </a:cubicBezTo>
                <a:cubicBezTo>
                  <a:pt x="3128406" y="1575660"/>
                  <a:pt x="3141862" y="1589356"/>
                  <a:pt x="3158486" y="1589356"/>
                </a:cubicBezTo>
                <a:lnTo>
                  <a:pt x="5005769" y="1589356"/>
                </a:lnTo>
                <a:cubicBezTo>
                  <a:pt x="5061175" y="1589356"/>
                  <a:pt x="5106097" y="1635069"/>
                  <a:pt x="5106097" y="1691456"/>
                </a:cubicBezTo>
                <a:lnTo>
                  <a:pt x="5106097" y="6395650"/>
                </a:lnTo>
                <a:cubicBezTo>
                  <a:pt x="5106097" y="6452051"/>
                  <a:pt x="5061175" y="6497809"/>
                  <a:pt x="5005769" y="6497809"/>
                </a:cubicBezTo>
                <a:lnTo>
                  <a:pt x="0" y="6497809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00" y="2403475"/>
            <a:ext cx="4661800" cy="4230789"/>
          </a:xfrm>
        </p:spPr>
        <p:txBody>
          <a:bodyPr anchor="b"/>
          <a:lstStyle>
            <a:lvl1pPr marL="36000">
              <a:spcAft>
                <a:spcPts val="14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70992" y="3805264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4" name="DO">
            <a:extLst>
              <a:ext uri="{FF2B5EF4-FFF2-40B4-BE49-F238E27FC236}">
                <a16:creationId xmlns:a16="http://schemas.microsoft.com/office/drawing/2014/main" id="{E88051EC-4ED0-8F8F-C929-CC68C9C810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6" name="THINGS">
            <a:extLst>
              <a:ext uri="{FF2B5EF4-FFF2-40B4-BE49-F238E27FC236}">
                <a16:creationId xmlns:a16="http://schemas.microsoft.com/office/drawing/2014/main" id="{9237761E-4E72-2C7C-EB4E-8DD2D99D98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40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857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 Red BG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E7B8879-A436-8F9B-CBF9-37CF5D0803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0298" y="180000"/>
            <a:ext cx="11832902" cy="6498000"/>
          </a:xfrm>
          <a:custGeom>
            <a:avLst/>
            <a:gdLst>
              <a:gd name="connsiteX0" fmla="*/ 2312914 w 11832902"/>
              <a:gd name="connsiteY0" fmla="*/ 2175443 h 6486743"/>
              <a:gd name="connsiteX1" fmla="*/ 2312914 w 11832902"/>
              <a:gd name="connsiteY1" fmla="*/ 2369247 h 6486743"/>
              <a:gd name="connsiteX2" fmla="*/ 2612911 w 11832902"/>
              <a:gd name="connsiteY2" fmla="*/ 2369247 h 6486743"/>
              <a:gd name="connsiteX3" fmla="*/ 2708290 w 11832902"/>
              <a:gd name="connsiteY3" fmla="*/ 2272342 h 6486743"/>
              <a:gd name="connsiteX4" fmla="*/ 2612911 w 11832902"/>
              <a:gd name="connsiteY4" fmla="*/ 2175443 h 6486743"/>
              <a:gd name="connsiteX5" fmla="*/ 5266436 w 11832902"/>
              <a:gd name="connsiteY5" fmla="*/ 1586602 h 6486743"/>
              <a:gd name="connsiteX6" fmla="*/ 6567572 w 11832902"/>
              <a:gd name="connsiteY6" fmla="*/ 1586602 h 6486743"/>
              <a:gd name="connsiteX7" fmla="*/ 6667900 w 11832902"/>
              <a:gd name="connsiteY7" fmla="*/ 1688527 h 6486743"/>
              <a:gd name="connsiteX8" fmla="*/ 6667900 w 11832902"/>
              <a:gd name="connsiteY8" fmla="*/ 6384570 h 6486743"/>
              <a:gd name="connsiteX9" fmla="*/ 6567572 w 11832902"/>
              <a:gd name="connsiteY9" fmla="*/ 6486552 h 6486743"/>
              <a:gd name="connsiteX10" fmla="*/ 5266436 w 11832902"/>
              <a:gd name="connsiteY10" fmla="*/ 6486552 h 6486743"/>
              <a:gd name="connsiteX11" fmla="*/ 5166108 w 11832902"/>
              <a:gd name="connsiteY11" fmla="*/ 6384570 h 6486743"/>
              <a:gd name="connsiteX12" fmla="*/ 5166108 w 11832902"/>
              <a:gd name="connsiteY12" fmla="*/ 1688527 h 6486743"/>
              <a:gd name="connsiteX13" fmla="*/ 5266436 w 11832902"/>
              <a:gd name="connsiteY13" fmla="*/ 1586602 h 6486743"/>
              <a:gd name="connsiteX14" fmla="*/ 2312914 w 11832902"/>
              <a:gd name="connsiteY14" fmla="*/ 997556 h 6486743"/>
              <a:gd name="connsiteX15" fmla="*/ 2312914 w 11832902"/>
              <a:gd name="connsiteY15" fmla="*/ 1191360 h 6486743"/>
              <a:gd name="connsiteX16" fmla="*/ 2612911 w 11832902"/>
              <a:gd name="connsiteY16" fmla="*/ 1191360 h 6486743"/>
              <a:gd name="connsiteX17" fmla="*/ 2708290 w 11832902"/>
              <a:gd name="connsiteY17" fmla="*/ 1094455 h 6486743"/>
              <a:gd name="connsiteX18" fmla="*/ 2612911 w 11832902"/>
              <a:gd name="connsiteY18" fmla="*/ 997556 h 6486743"/>
              <a:gd name="connsiteX19" fmla="*/ 6828094 w 11832902"/>
              <a:gd name="connsiteY19" fmla="*/ 0 h 6486743"/>
              <a:gd name="connsiteX20" fmla="*/ 11832902 w 11832902"/>
              <a:gd name="connsiteY20" fmla="*/ 0 h 6486743"/>
              <a:gd name="connsiteX21" fmla="*/ 11832902 w 11832902"/>
              <a:gd name="connsiteY21" fmla="*/ 1423354 h 6486743"/>
              <a:gd name="connsiteX22" fmla="*/ 11732574 w 11832902"/>
              <a:gd name="connsiteY22" fmla="*/ 1525285 h 6486743"/>
              <a:gd name="connsiteX23" fmla="*/ 9384448 w 11832902"/>
              <a:gd name="connsiteY23" fmla="*/ 1525285 h 6486743"/>
              <a:gd name="connsiteX24" fmla="*/ 9384448 w 11832902"/>
              <a:gd name="connsiteY24" fmla="*/ 1094258 h 6486743"/>
              <a:gd name="connsiteX25" fmla="*/ 9284502 w 11832902"/>
              <a:gd name="connsiteY25" fmla="*/ 997353 h 6486743"/>
              <a:gd name="connsiteX26" fmla="*/ 9193653 w 11832902"/>
              <a:gd name="connsiteY26" fmla="*/ 1096866 h 6486743"/>
              <a:gd name="connsiteX27" fmla="*/ 9193653 w 11832902"/>
              <a:gd name="connsiteY27" fmla="*/ 2272145 h 6486743"/>
              <a:gd name="connsiteX28" fmla="*/ 9293599 w 11832902"/>
              <a:gd name="connsiteY28" fmla="*/ 2369043 h 6486743"/>
              <a:gd name="connsiteX29" fmla="*/ 9384448 w 11832902"/>
              <a:gd name="connsiteY29" fmla="*/ 2269530 h 6486743"/>
              <a:gd name="connsiteX30" fmla="*/ 9384448 w 11832902"/>
              <a:gd name="connsiteY30" fmla="*/ 2175443 h 6486743"/>
              <a:gd name="connsiteX31" fmla="*/ 9289082 w 11832902"/>
              <a:gd name="connsiteY31" fmla="*/ 2175443 h 6486743"/>
              <a:gd name="connsiteX32" fmla="*/ 9289082 w 11832902"/>
              <a:gd name="connsiteY32" fmla="*/ 1586602 h 6486743"/>
              <a:gd name="connsiteX33" fmla="*/ 11732574 w 11832902"/>
              <a:gd name="connsiteY33" fmla="*/ 1586602 h 6486743"/>
              <a:gd name="connsiteX34" fmla="*/ 11832902 w 11832902"/>
              <a:gd name="connsiteY34" fmla="*/ 1688526 h 6486743"/>
              <a:gd name="connsiteX35" fmla="*/ 11832902 w 11832902"/>
              <a:gd name="connsiteY35" fmla="*/ 6486743 h 6486743"/>
              <a:gd name="connsiteX36" fmla="*/ 6828094 w 11832902"/>
              <a:gd name="connsiteY36" fmla="*/ 6486743 h 6486743"/>
              <a:gd name="connsiteX37" fmla="*/ 6727767 w 11832902"/>
              <a:gd name="connsiteY37" fmla="*/ 6384824 h 6486743"/>
              <a:gd name="connsiteX38" fmla="*/ 6727767 w 11832902"/>
              <a:gd name="connsiteY38" fmla="*/ 101927 h 6486743"/>
              <a:gd name="connsiteX39" fmla="*/ 6828094 w 11832902"/>
              <a:gd name="connsiteY39" fmla="*/ 0 h 6486743"/>
              <a:gd name="connsiteX40" fmla="*/ 5916893 w 11832902"/>
              <a:gd name="connsiteY40" fmla="*/ 0 h 6486743"/>
              <a:gd name="connsiteX41" fmla="*/ 5917090 w 11832902"/>
              <a:gd name="connsiteY41" fmla="*/ 0 h 6486743"/>
              <a:gd name="connsiteX42" fmla="*/ 6667900 w 11832902"/>
              <a:gd name="connsiteY42" fmla="*/ 762744 h 6486743"/>
              <a:gd name="connsiteX43" fmla="*/ 6667900 w 11832902"/>
              <a:gd name="connsiteY43" fmla="*/ 762941 h 6486743"/>
              <a:gd name="connsiteX44" fmla="*/ 5917090 w 11832902"/>
              <a:gd name="connsiteY44" fmla="*/ 1525686 h 6486743"/>
              <a:gd name="connsiteX45" fmla="*/ 5916893 w 11832902"/>
              <a:gd name="connsiteY45" fmla="*/ 1525686 h 6486743"/>
              <a:gd name="connsiteX46" fmla="*/ 5166108 w 11832902"/>
              <a:gd name="connsiteY46" fmla="*/ 762941 h 6486743"/>
              <a:gd name="connsiteX47" fmla="*/ 5166108 w 11832902"/>
              <a:gd name="connsiteY47" fmla="*/ 762744 h 6486743"/>
              <a:gd name="connsiteX48" fmla="*/ 5916893 w 11832902"/>
              <a:gd name="connsiteY48" fmla="*/ 0 h 6486743"/>
              <a:gd name="connsiteX49" fmla="*/ 0 w 11832902"/>
              <a:gd name="connsiteY49" fmla="*/ 0 h 6486743"/>
              <a:gd name="connsiteX50" fmla="*/ 5005572 w 11832902"/>
              <a:gd name="connsiteY50" fmla="*/ 0 h 6486743"/>
              <a:gd name="connsiteX51" fmla="*/ 5105900 w 11832902"/>
              <a:gd name="connsiteY51" fmla="*/ 101927 h 6486743"/>
              <a:gd name="connsiteX52" fmla="*/ 5105900 w 11832902"/>
              <a:gd name="connsiteY52" fmla="*/ 1423762 h 6486743"/>
              <a:gd name="connsiteX53" fmla="*/ 5005572 w 11832902"/>
              <a:gd name="connsiteY53" fmla="*/ 1525686 h 6486743"/>
              <a:gd name="connsiteX54" fmla="*/ 3158288 w 11832902"/>
              <a:gd name="connsiteY54" fmla="*/ 1525686 h 6486743"/>
              <a:gd name="connsiteX55" fmla="*/ 3158486 w 11832902"/>
              <a:gd name="connsiteY55" fmla="*/ 1525483 h 6486743"/>
              <a:gd name="connsiteX56" fmla="*/ 3128406 w 11832902"/>
              <a:gd name="connsiteY56" fmla="*/ 1556045 h 6486743"/>
              <a:gd name="connsiteX57" fmla="*/ 3158486 w 11832902"/>
              <a:gd name="connsiteY57" fmla="*/ 1586602 h 6486743"/>
              <a:gd name="connsiteX58" fmla="*/ 5005769 w 11832902"/>
              <a:gd name="connsiteY58" fmla="*/ 1586602 h 6486743"/>
              <a:gd name="connsiteX59" fmla="*/ 5106097 w 11832902"/>
              <a:gd name="connsiteY59" fmla="*/ 1688526 h 6486743"/>
              <a:gd name="connsiteX60" fmla="*/ 5106097 w 11832902"/>
              <a:gd name="connsiteY60" fmla="*/ 6384570 h 6486743"/>
              <a:gd name="connsiteX61" fmla="*/ 5005769 w 11832902"/>
              <a:gd name="connsiteY61" fmla="*/ 6486552 h 6486743"/>
              <a:gd name="connsiteX62" fmla="*/ 0 w 11832902"/>
              <a:gd name="connsiteY62" fmla="*/ 6486552 h 64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32902" h="6486743">
                <a:moveTo>
                  <a:pt x="2312914" y="2175443"/>
                </a:moveTo>
                <a:lnTo>
                  <a:pt x="2312914" y="2369247"/>
                </a:lnTo>
                <a:lnTo>
                  <a:pt x="2612911" y="2369247"/>
                </a:lnTo>
                <a:cubicBezTo>
                  <a:pt x="2665550" y="2369247"/>
                  <a:pt x="2708290" y="2325820"/>
                  <a:pt x="2708290" y="2272342"/>
                </a:cubicBezTo>
                <a:cubicBezTo>
                  <a:pt x="2708290" y="2218870"/>
                  <a:pt x="2665550" y="2175443"/>
                  <a:pt x="2612911" y="2175443"/>
                </a:cubicBezTo>
                <a:close/>
                <a:moveTo>
                  <a:pt x="5266436" y="1586602"/>
                </a:moveTo>
                <a:lnTo>
                  <a:pt x="6567572" y="1586602"/>
                </a:lnTo>
                <a:cubicBezTo>
                  <a:pt x="6622985" y="1586602"/>
                  <a:pt x="6667900" y="1632230"/>
                  <a:pt x="6667900" y="1688527"/>
                </a:cubicBezTo>
                <a:lnTo>
                  <a:pt x="6667900" y="6384570"/>
                </a:lnTo>
                <a:cubicBezTo>
                  <a:pt x="6667900" y="6440873"/>
                  <a:pt x="6622985" y="6486552"/>
                  <a:pt x="6567572" y="6486552"/>
                </a:cubicBezTo>
                <a:lnTo>
                  <a:pt x="5266436" y="6486552"/>
                </a:lnTo>
                <a:cubicBezTo>
                  <a:pt x="5211004" y="6486552"/>
                  <a:pt x="5166108" y="6440873"/>
                  <a:pt x="5166108" y="6384570"/>
                </a:cubicBezTo>
                <a:lnTo>
                  <a:pt x="5166108" y="1688527"/>
                </a:lnTo>
                <a:cubicBezTo>
                  <a:pt x="5166108" y="1632230"/>
                  <a:pt x="5211004" y="1586602"/>
                  <a:pt x="5266436" y="1586602"/>
                </a:cubicBezTo>
                <a:close/>
                <a:moveTo>
                  <a:pt x="2312914" y="997556"/>
                </a:moveTo>
                <a:lnTo>
                  <a:pt x="2312914" y="1191360"/>
                </a:lnTo>
                <a:lnTo>
                  <a:pt x="2612911" y="1191360"/>
                </a:lnTo>
                <a:cubicBezTo>
                  <a:pt x="2665550" y="1191360"/>
                  <a:pt x="2708290" y="1147934"/>
                  <a:pt x="2708290" y="1094455"/>
                </a:cubicBezTo>
                <a:cubicBezTo>
                  <a:pt x="2708290" y="1040983"/>
                  <a:pt x="2665550" y="997556"/>
                  <a:pt x="2612911" y="997556"/>
                </a:cubicBezTo>
                <a:close/>
                <a:moveTo>
                  <a:pt x="6828094" y="0"/>
                </a:moveTo>
                <a:lnTo>
                  <a:pt x="11832902" y="0"/>
                </a:lnTo>
                <a:lnTo>
                  <a:pt x="11832902" y="1423354"/>
                </a:lnTo>
                <a:cubicBezTo>
                  <a:pt x="11832902" y="1479645"/>
                  <a:pt x="11787986" y="1525285"/>
                  <a:pt x="11732574" y="1525285"/>
                </a:cubicBezTo>
                <a:lnTo>
                  <a:pt x="9384448" y="1525285"/>
                </a:lnTo>
                <a:lnTo>
                  <a:pt x="9384448" y="1094258"/>
                </a:lnTo>
                <a:cubicBezTo>
                  <a:pt x="9384448" y="1039170"/>
                  <a:pt x="9339342" y="994738"/>
                  <a:pt x="9284502" y="997353"/>
                </a:cubicBezTo>
                <a:cubicBezTo>
                  <a:pt x="9233033" y="999770"/>
                  <a:pt x="9193653" y="1044597"/>
                  <a:pt x="9193653" y="1096866"/>
                </a:cubicBezTo>
                <a:lnTo>
                  <a:pt x="9193653" y="2272145"/>
                </a:lnTo>
                <a:cubicBezTo>
                  <a:pt x="9193653" y="2327226"/>
                  <a:pt x="9238823" y="2371658"/>
                  <a:pt x="9293599" y="2369043"/>
                </a:cubicBezTo>
                <a:cubicBezTo>
                  <a:pt x="9345067" y="2366632"/>
                  <a:pt x="9384448" y="2321800"/>
                  <a:pt x="9384448" y="2269530"/>
                </a:cubicBezTo>
                <a:lnTo>
                  <a:pt x="9384448" y="2175443"/>
                </a:lnTo>
                <a:lnTo>
                  <a:pt x="9289082" y="2175443"/>
                </a:lnTo>
                <a:lnTo>
                  <a:pt x="9289082" y="1586602"/>
                </a:lnTo>
                <a:lnTo>
                  <a:pt x="11732574" y="1586602"/>
                </a:lnTo>
                <a:cubicBezTo>
                  <a:pt x="11787986" y="1586602"/>
                  <a:pt x="11832902" y="1632236"/>
                  <a:pt x="11832902" y="1688526"/>
                </a:cubicBezTo>
                <a:lnTo>
                  <a:pt x="11832902" y="6486743"/>
                </a:lnTo>
                <a:lnTo>
                  <a:pt x="6828094" y="6486743"/>
                </a:lnTo>
                <a:cubicBezTo>
                  <a:pt x="6772746" y="6486743"/>
                  <a:pt x="6727767" y="6441064"/>
                  <a:pt x="6727767" y="6384824"/>
                </a:cubicBezTo>
                <a:lnTo>
                  <a:pt x="6727767" y="101927"/>
                </a:lnTo>
                <a:cubicBezTo>
                  <a:pt x="6727767" y="45636"/>
                  <a:pt x="6772746" y="0"/>
                  <a:pt x="6828094" y="0"/>
                </a:cubicBezTo>
                <a:close/>
                <a:moveTo>
                  <a:pt x="5916893" y="0"/>
                </a:moveTo>
                <a:lnTo>
                  <a:pt x="5917090" y="0"/>
                </a:lnTo>
                <a:cubicBezTo>
                  <a:pt x="6331723" y="0"/>
                  <a:pt x="6667900" y="341491"/>
                  <a:pt x="6667900" y="762744"/>
                </a:cubicBezTo>
                <a:lnTo>
                  <a:pt x="6667900" y="762941"/>
                </a:lnTo>
                <a:cubicBezTo>
                  <a:pt x="6667900" y="1184197"/>
                  <a:pt x="6331723" y="1525686"/>
                  <a:pt x="5917090" y="1525686"/>
                </a:cubicBezTo>
                <a:lnTo>
                  <a:pt x="5916893" y="1525686"/>
                </a:lnTo>
                <a:cubicBezTo>
                  <a:pt x="5502234" y="1525686"/>
                  <a:pt x="5166108" y="1184197"/>
                  <a:pt x="5166108" y="762941"/>
                </a:cubicBezTo>
                <a:lnTo>
                  <a:pt x="5166108" y="762744"/>
                </a:lnTo>
                <a:cubicBezTo>
                  <a:pt x="5166108" y="341491"/>
                  <a:pt x="5502234" y="0"/>
                  <a:pt x="5916893" y="0"/>
                </a:cubicBezTo>
                <a:close/>
                <a:moveTo>
                  <a:pt x="0" y="0"/>
                </a:moveTo>
                <a:lnTo>
                  <a:pt x="5005572" y="0"/>
                </a:lnTo>
                <a:cubicBezTo>
                  <a:pt x="5060978" y="0"/>
                  <a:pt x="5105900" y="45636"/>
                  <a:pt x="5105900" y="101927"/>
                </a:cubicBezTo>
                <a:lnTo>
                  <a:pt x="5105900" y="1423762"/>
                </a:lnTo>
                <a:cubicBezTo>
                  <a:pt x="5105900" y="1480052"/>
                  <a:pt x="5060978" y="1525686"/>
                  <a:pt x="5005572" y="1525686"/>
                </a:cubicBezTo>
                <a:lnTo>
                  <a:pt x="3158288" y="1525686"/>
                </a:lnTo>
                <a:lnTo>
                  <a:pt x="3158486" y="1525483"/>
                </a:lnTo>
                <a:cubicBezTo>
                  <a:pt x="3141862" y="1525483"/>
                  <a:pt x="3128406" y="1539154"/>
                  <a:pt x="3128406" y="1556045"/>
                </a:cubicBezTo>
                <a:cubicBezTo>
                  <a:pt x="3128406" y="1572930"/>
                  <a:pt x="3141862" y="1586602"/>
                  <a:pt x="3158486" y="1586602"/>
                </a:cubicBezTo>
                <a:lnTo>
                  <a:pt x="5005769" y="1586602"/>
                </a:lnTo>
                <a:cubicBezTo>
                  <a:pt x="5061175" y="1586602"/>
                  <a:pt x="5106097" y="1632236"/>
                  <a:pt x="5106097" y="1688526"/>
                </a:cubicBezTo>
                <a:lnTo>
                  <a:pt x="5106097" y="6384570"/>
                </a:lnTo>
                <a:cubicBezTo>
                  <a:pt x="5106097" y="6440873"/>
                  <a:pt x="5061175" y="6486552"/>
                  <a:pt x="5005769" y="6486552"/>
                </a:cubicBezTo>
                <a:lnTo>
                  <a:pt x="0" y="648655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612000" tIns="72000" rIns="684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00" y="2403475"/>
            <a:ext cx="4661800" cy="4230789"/>
          </a:xfrm>
        </p:spPr>
        <p:txBody>
          <a:bodyPr anchor="b"/>
          <a:lstStyle>
            <a:lvl1pPr marL="36000">
              <a:spcAft>
                <a:spcPts val="14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43556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70992" y="3805264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42498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D9DB38-C577-E57F-5B88-15F500AF96D1}"/>
              </a:ext>
            </a:extLst>
          </p:cNvPr>
          <p:cNvSpPr/>
          <p:nvPr userDrawn="1"/>
        </p:nvSpPr>
        <p:spPr>
          <a:xfrm>
            <a:off x="180298" y="180000"/>
            <a:ext cx="11832902" cy="6498000"/>
          </a:xfrm>
          <a:custGeom>
            <a:avLst/>
            <a:gdLst>
              <a:gd name="connsiteX0" fmla="*/ 2312914 w 11832902"/>
              <a:gd name="connsiteY0" fmla="*/ 2179218 h 6498000"/>
              <a:gd name="connsiteX1" fmla="*/ 2312914 w 11832902"/>
              <a:gd name="connsiteY1" fmla="*/ 2373359 h 6498000"/>
              <a:gd name="connsiteX2" fmla="*/ 2612911 w 11832902"/>
              <a:gd name="connsiteY2" fmla="*/ 2373359 h 6498000"/>
              <a:gd name="connsiteX3" fmla="*/ 2708290 w 11832902"/>
              <a:gd name="connsiteY3" fmla="*/ 2276286 h 6498000"/>
              <a:gd name="connsiteX4" fmla="*/ 2612911 w 11832902"/>
              <a:gd name="connsiteY4" fmla="*/ 2179218 h 6498000"/>
              <a:gd name="connsiteX5" fmla="*/ 5266436 w 11832902"/>
              <a:gd name="connsiteY5" fmla="*/ 1589356 h 6498000"/>
              <a:gd name="connsiteX6" fmla="*/ 6567572 w 11832902"/>
              <a:gd name="connsiteY6" fmla="*/ 1589356 h 6498000"/>
              <a:gd name="connsiteX7" fmla="*/ 6667900 w 11832902"/>
              <a:gd name="connsiteY7" fmla="*/ 1691457 h 6498000"/>
              <a:gd name="connsiteX8" fmla="*/ 6667900 w 11832902"/>
              <a:gd name="connsiteY8" fmla="*/ 6395650 h 6498000"/>
              <a:gd name="connsiteX9" fmla="*/ 6567572 w 11832902"/>
              <a:gd name="connsiteY9" fmla="*/ 6497809 h 6498000"/>
              <a:gd name="connsiteX10" fmla="*/ 5266436 w 11832902"/>
              <a:gd name="connsiteY10" fmla="*/ 6497809 h 6498000"/>
              <a:gd name="connsiteX11" fmla="*/ 5166109 w 11832902"/>
              <a:gd name="connsiteY11" fmla="*/ 6395650 h 6498000"/>
              <a:gd name="connsiteX12" fmla="*/ 5166109 w 11832902"/>
              <a:gd name="connsiteY12" fmla="*/ 1691457 h 6498000"/>
              <a:gd name="connsiteX13" fmla="*/ 5266436 w 11832902"/>
              <a:gd name="connsiteY13" fmla="*/ 1589356 h 6498000"/>
              <a:gd name="connsiteX14" fmla="*/ 2312914 w 11832902"/>
              <a:gd name="connsiteY14" fmla="*/ 999287 h 6498000"/>
              <a:gd name="connsiteX15" fmla="*/ 2312914 w 11832902"/>
              <a:gd name="connsiteY15" fmla="*/ 1193428 h 6498000"/>
              <a:gd name="connsiteX16" fmla="*/ 2612911 w 11832902"/>
              <a:gd name="connsiteY16" fmla="*/ 1193428 h 6498000"/>
              <a:gd name="connsiteX17" fmla="*/ 2708290 w 11832902"/>
              <a:gd name="connsiteY17" fmla="*/ 1096354 h 6498000"/>
              <a:gd name="connsiteX18" fmla="*/ 2612911 w 11832902"/>
              <a:gd name="connsiteY18" fmla="*/ 999287 h 6498000"/>
              <a:gd name="connsiteX19" fmla="*/ 6828094 w 11832902"/>
              <a:gd name="connsiteY19" fmla="*/ 0 h 6498000"/>
              <a:gd name="connsiteX20" fmla="*/ 11832902 w 11832902"/>
              <a:gd name="connsiteY20" fmla="*/ 0 h 6498000"/>
              <a:gd name="connsiteX21" fmla="*/ 11832902 w 11832902"/>
              <a:gd name="connsiteY21" fmla="*/ 1425824 h 6498000"/>
              <a:gd name="connsiteX22" fmla="*/ 11732574 w 11832902"/>
              <a:gd name="connsiteY22" fmla="*/ 1527932 h 6498000"/>
              <a:gd name="connsiteX23" fmla="*/ 9384448 w 11832902"/>
              <a:gd name="connsiteY23" fmla="*/ 1527932 h 6498000"/>
              <a:gd name="connsiteX24" fmla="*/ 9384448 w 11832902"/>
              <a:gd name="connsiteY24" fmla="*/ 1096157 h 6498000"/>
              <a:gd name="connsiteX25" fmla="*/ 9284502 w 11832902"/>
              <a:gd name="connsiteY25" fmla="*/ 999084 h 6498000"/>
              <a:gd name="connsiteX26" fmla="*/ 9193653 w 11832902"/>
              <a:gd name="connsiteY26" fmla="*/ 1098770 h 6498000"/>
              <a:gd name="connsiteX27" fmla="*/ 9193653 w 11832902"/>
              <a:gd name="connsiteY27" fmla="*/ 2276088 h 6498000"/>
              <a:gd name="connsiteX28" fmla="*/ 9293599 w 11832902"/>
              <a:gd name="connsiteY28" fmla="*/ 2373154 h 6498000"/>
              <a:gd name="connsiteX29" fmla="*/ 9384448 w 11832902"/>
              <a:gd name="connsiteY29" fmla="*/ 2273469 h 6498000"/>
              <a:gd name="connsiteX30" fmla="*/ 9384448 w 11832902"/>
              <a:gd name="connsiteY30" fmla="*/ 2179218 h 6498000"/>
              <a:gd name="connsiteX31" fmla="*/ 9289082 w 11832902"/>
              <a:gd name="connsiteY31" fmla="*/ 2179218 h 6498000"/>
              <a:gd name="connsiteX32" fmla="*/ 9289082 w 11832902"/>
              <a:gd name="connsiteY32" fmla="*/ 1589356 h 6498000"/>
              <a:gd name="connsiteX33" fmla="*/ 11732574 w 11832902"/>
              <a:gd name="connsiteY33" fmla="*/ 1589356 h 6498000"/>
              <a:gd name="connsiteX34" fmla="*/ 11832902 w 11832902"/>
              <a:gd name="connsiteY34" fmla="*/ 1691456 h 6498000"/>
              <a:gd name="connsiteX35" fmla="*/ 11832902 w 11832902"/>
              <a:gd name="connsiteY35" fmla="*/ 6498000 h 6498000"/>
              <a:gd name="connsiteX36" fmla="*/ 6828094 w 11832902"/>
              <a:gd name="connsiteY36" fmla="*/ 6498000 h 6498000"/>
              <a:gd name="connsiteX37" fmla="*/ 6727767 w 11832902"/>
              <a:gd name="connsiteY37" fmla="*/ 6395904 h 6498000"/>
              <a:gd name="connsiteX38" fmla="*/ 6727767 w 11832902"/>
              <a:gd name="connsiteY38" fmla="*/ 102104 h 6498000"/>
              <a:gd name="connsiteX39" fmla="*/ 6828094 w 11832902"/>
              <a:gd name="connsiteY39" fmla="*/ 0 h 6498000"/>
              <a:gd name="connsiteX40" fmla="*/ 5916893 w 11832902"/>
              <a:gd name="connsiteY40" fmla="*/ 0 h 6498000"/>
              <a:gd name="connsiteX41" fmla="*/ 5917090 w 11832902"/>
              <a:gd name="connsiteY41" fmla="*/ 0 h 6498000"/>
              <a:gd name="connsiteX42" fmla="*/ 6667900 w 11832902"/>
              <a:gd name="connsiteY42" fmla="*/ 764068 h 6498000"/>
              <a:gd name="connsiteX43" fmla="*/ 6667900 w 11832902"/>
              <a:gd name="connsiteY43" fmla="*/ 764265 h 6498000"/>
              <a:gd name="connsiteX44" fmla="*/ 5917090 w 11832902"/>
              <a:gd name="connsiteY44" fmla="*/ 1528334 h 6498000"/>
              <a:gd name="connsiteX45" fmla="*/ 5916893 w 11832902"/>
              <a:gd name="connsiteY45" fmla="*/ 1528334 h 6498000"/>
              <a:gd name="connsiteX46" fmla="*/ 5166109 w 11832902"/>
              <a:gd name="connsiteY46" fmla="*/ 764265 h 6498000"/>
              <a:gd name="connsiteX47" fmla="*/ 5166109 w 11832902"/>
              <a:gd name="connsiteY47" fmla="*/ 764068 h 6498000"/>
              <a:gd name="connsiteX48" fmla="*/ 5916893 w 11832902"/>
              <a:gd name="connsiteY48" fmla="*/ 0 h 6498000"/>
              <a:gd name="connsiteX49" fmla="*/ 0 w 11832902"/>
              <a:gd name="connsiteY49" fmla="*/ 0 h 6498000"/>
              <a:gd name="connsiteX50" fmla="*/ 5005572 w 11832902"/>
              <a:gd name="connsiteY50" fmla="*/ 0 h 6498000"/>
              <a:gd name="connsiteX51" fmla="*/ 5105900 w 11832902"/>
              <a:gd name="connsiteY51" fmla="*/ 102104 h 6498000"/>
              <a:gd name="connsiteX52" fmla="*/ 5105900 w 11832902"/>
              <a:gd name="connsiteY52" fmla="*/ 1426233 h 6498000"/>
              <a:gd name="connsiteX53" fmla="*/ 5005572 w 11832902"/>
              <a:gd name="connsiteY53" fmla="*/ 1528334 h 6498000"/>
              <a:gd name="connsiteX54" fmla="*/ 3158288 w 11832902"/>
              <a:gd name="connsiteY54" fmla="*/ 1528334 h 6498000"/>
              <a:gd name="connsiteX55" fmla="*/ 3158486 w 11832902"/>
              <a:gd name="connsiteY55" fmla="*/ 1528130 h 6498000"/>
              <a:gd name="connsiteX56" fmla="*/ 3128406 w 11832902"/>
              <a:gd name="connsiteY56" fmla="*/ 1558746 h 6498000"/>
              <a:gd name="connsiteX57" fmla="*/ 3158486 w 11832902"/>
              <a:gd name="connsiteY57" fmla="*/ 1589356 h 6498000"/>
              <a:gd name="connsiteX58" fmla="*/ 5005769 w 11832902"/>
              <a:gd name="connsiteY58" fmla="*/ 1589356 h 6498000"/>
              <a:gd name="connsiteX59" fmla="*/ 5106097 w 11832902"/>
              <a:gd name="connsiteY59" fmla="*/ 1691456 h 6498000"/>
              <a:gd name="connsiteX60" fmla="*/ 5106097 w 11832902"/>
              <a:gd name="connsiteY60" fmla="*/ 6395650 h 6498000"/>
              <a:gd name="connsiteX61" fmla="*/ 5005769 w 11832902"/>
              <a:gd name="connsiteY61" fmla="*/ 6497809 h 6498000"/>
              <a:gd name="connsiteX62" fmla="*/ 0 w 11832902"/>
              <a:gd name="connsiteY62" fmla="*/ 6497809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32902" h="6498000">
                <a:moveTo>
                  <a:pt x="2312914" y="2179218"/>
                </a:moveTo>
                <a:lnTo>
                  <a:pt x="2312914" y="2373359"/>
                </a:lnTo>
                <a:lnTo>
                  <a:pt x="2612911" y="2373359"/>
                </a:lnTo>
                <a:cubicBezTo>
                  <a:pt x="2665550" y="2373359"/>
                  <a:pt x="2708290" y="2329856"/>
                  <a:pt x="2708290" y="2276286"/>
                </a:cubicBezTo>
                <a:cubicBezTo>
                  <a:pt x="2708290" y="2222721"/>
                  <a:pt x="2665550" y="2179218"/>
                  <a:pt x="2612911" y="2179218"/>
                </a:cubicBezTo>
                <a:close/>
                <a:moveTo>
                  <a:pt x="5266436" y="1589356"/>
                </a:moveTo>
                <a:lnTo>
                  <a:pt x="6567572" y="1589356"/>
                </a:lnTo>
                <a:cubicBezTo>
                  <a:pt x="6622985" y="1589356"/>
                  <a:pt x="6667900" y="1635063"/>
                  <a:pt x="6667900" y="1691457"/>
                </a:cubicBezTo>
                <a:lnTo>
                  <a:pt x="6667900" y="6395650"/>
                </a:lnTo>
                <a:cubicBezTo>
                  <a:pt x="6667900" y="6452051"/>
                  <a:pt x="6622985" y="6497809"/>
                  <a:pt x="6567572" y="6497809"/>
                </a:cubicBezTo>
                <a:lnTo>
                  <a:pt x="5266436" y="6497809"/>
                </a:lnTo>
                <a:cubicBezTo>
                  <a:pt x="5211004" y="6497809"/>
                  <a:pt x="5166109" y="6452051"/>
                  <a:pt x="5166109" y="6395650"/>
                </a:cubicBezTo>
                <a:lnTo>
                  <a:pt x="5166109" y="1691457"/>
                </a:lnTo>
                <a:cubicBezTo>
                  <a:pt x="5166109" y="1635063"/>
                  <a:pt x="5211004" y="1589356"/>
                  <a:pt x="5266436" y="1589356"/>
                </a:cubicBezTo>
                <a:close/>
                <a:moveTo>
                  <a:pt x="2312914" y="999287"/>
                </a:moveTo>
                <a:lnTo>
                  <a:pt x="2312914" y="1193428"/>
                </a:lnTo>
                <a:lnTo>
                  <a:pt x="2612911" y="1193428"/>
                </a:lnTo>
                <a:cubicBezTo>
                  <a:pt x="2665550" y="1193428"/>
                  <a:pt x="2708290" y="1149926"/>
                  <a:pt x="2708290" y="1096354"/>
                </a:cubicBezTo>
                <a:cubicBezTo>
                  <a:pt x="2708290" y="1042790"/>
                  <a:pt x="2665550" y="999287"/>
                  <a:pt x="2612911" y="999287"/>
                </a:cubicBezTo>
                <a:close/>
                <a:moveTo>
                  <a:pt x="6828094" y="0"/>
                </a:moveTo>
                <a:lnTo>
                  <a:pt x="11832902" y="0"/>
                </a:lnTo>
                <a:lnTo>
                  <a:pt x="11832902" y="1425824"/>
                </a:lnTo>
                <a:cubicBezTo>
                  <a:pt x="11832902" y="1482213"/>
                  <a:pt x="11787986" y="1527932"/>
                  <a:pt x="11732574" y="1527932"/>
                </a:cubicBezTo>
                <a:lnTo>
                  <a:pt x="9384448" y="1527932"/>
                </a:lnTo>
                <a:lnTo>
                  <a:pt x="9384448" y="1096157"/>
                </a:lnTo>
                <a:cubicBezTo>
                  <a:pt x="9384448" y="1040974"/>
                  <a:pt x="9339342" y="996464"/>
                  <a:pt x="9284502" y="999084"/>
                </a:cubicBezTo>
                <a:cubicBezTo>
                  <a:pt x="9233033" y="1001505"/>
                  <a:pt x="9193653" y="1046410"/>
                  <a:pt x="9193653" y="1098770"/>
                </a:cubicBezTo>
                <a:lnTo>
                  <a:pt x="9193653" y="2276088"/>
                </a:lnTo>
                <a:cubicBezTo>
                  <a:pt x="9193653" y="2331265"/>
                  <a:pt x="9238823" y="2375774"/>
                  <a:pt x="9293599" y="2373154"/>
                </a:cubicBezTo>
                <a:cubicBezTo>
                  <a:pt x="9345067" y="2370739"/>
                  <a:pt x="9384448" y="2325830"/>
                  <a:pt x="9384448" y="2273469"/>
                </a:cubicBezTo>
                <a:lnTo>
                  <a:pt x="9384448" y="2179218"/>
                </a:lnTo>
                <a:lnTo>
                  <a:pt x="9289082" y="2179218"/>
                </a:lnTo>
                <a:lnTo>
                  <a:pt x="9289082" y="1589356"/>
                </a:lnTo>
                <a:lnTo>
                  <a:pt x="11732574" y="1589356"/>
                </a:lnTo>
                <a:cubicBezTo>
                  <a:pt x="11787986" y="1589356"/>
                  <a:pt x="11832902" y="1635069"/>
                  <a:pt x="11832902" y="1691456"/>
                </a:cubicBezTo>
                <a:lnTo>
                  <a:pt x="11832902" y="6498000"/>
                </a:lnTo>
                <a:lnTo>
                  <a:pt x="6828094" y="6498000"/>
                </a:lnTo>
                <a:cubicBezTo>
                  <a:pt x="6772746" y="6498000"/>
                  <a:pt x="6727767" y="6452242"/>
                  <a:pt x="6727767" y="6395904"/>
                </a:cubicBezTo>
                <a:lnTo>
                  <a:pt x="6727767" y="102104"/>
                </a:lnTo>
                <a:cubicBezTo>
                  <a:pt x="6727767" y="45715"/>
                  <a:pt x="6772746" y="0"/>
                  <a:pt x="6828094" y="0"/>
                </a:cubicBezTo>
                <a:close/>
                <a:moveTo>
                  <a:pt x="5916893" y="0"/>
                </a:moveTo>
                <a:lnTo>
                  <a:pt x="5917090" y="0"/>
                </a:lnTo>
                <a:cubicBezTo>
                  <a:pt x="6331723" y="0"/>
                  <a:pt x="6667900" y="342084"/>
                  <a:pt x="6667900" y="764068"/>
                </a:cubicBezTo>
                <a:lnTo>
                  <a:pt x="6667900" y="764265"/>
                </a:lnTo>
                <a:cubicBezTo>
                  <a:pt x="6667900" y="1186252"/>
                  <a:pt x="6331723" y="1528334"/>
                  <a:pt x="5917090" y="1528334"/>
                </a:cubicBezTo>
                <a:lnTo>
                  <a:pt x="5916893" y="1528334"/>
                </a:lnTo>
                <a:cubicBezTo>
                  <a:pt x="5502234" y="1528334"/>
                  <a:pt x="5166109" y="1186252"/>
                  <a:pt x="5166109" y="764265"/>
                </a:cubicBezTo>
                <a:lnTo>
                  <a:pt x="5166109" y="764068"/>
                </a:lnTo>
                <a:cubicBezTo>
                  <a:pt x="5166109" y="342084"/>
                  <a:pt x="5502234" y="0"/>
                  <a:pt x="5916893" y="0"/>
                </a:cubicBezTo>
                <a:close/>
                <a:moveTo>
                  <a:pt x="0" y="0"/>
                </a:moveTo>
                <a:lnTo>
                  <a:pt x="5005572" y="0"/>
                </a:lnTo>
                <a:cubicBezTo>
                  <a:pt x="5060978" y="0"/>
                  <a:pt x="5105900" y="45715"/>
                  <a:pt x="5105900" y="102104"/>
                </a:cubicBezTo>
                <a:lnTo>
                  <a:pt x="5105900" y="1426233"/>
                </a:lnTo>
                <a:cubicBezTo>
                  <a:pt x="5105900" y="1482621"/>
                  <a:pt x="5060978" y="1528334"/>
                  <a:pt x="5005572" y="1528334"/>
                </a:cubicBezTo>
                <a:lnTo>
                  <a:pt x="3158288" y="1528334"/>
                </a:lnTo>
                <a:lnTo>
                  <a:pt x="3158486" y="1528130"/>
                </a:lnTo>
                <a:cubicBezTo>
                  <a:pt x="3141862" y="1528130"/>
                  <a:pt x="3128406" y="1541825"/>
                  <a:pt x="3128406" y="1558746"/>
                </a:cubicBezTo>
                <a:cubicBezTo>
                  <a:pt x="3128406" y="1575660"/>
                  <a:pt x="3141862" y="1589356"/>
                  <a:pt x="3158486" y="1589356"/>
                </a:cubicBezTo>
                <a:lnTo>
                  <a:pt x="5005769" y="1589356"/>
                </a:lnTo>
                <a:cubicBezTo>
                  <a:pt x="5061175" y="1589356"/>
                  <a:pt x="5106097" y="1635069"/>
                  <a:pt x="5106097" y="1691456"/>
                </a:cubicBezTo>
                <a:lnTo>
                  <a:pt x="5106097" y="6395650"/>
                </a:lnTo>
                <a:cubicBezTo>
                  <a:pt x="5106097" y="6452051"/>
                  <a:pt x="5061175" y="6497809"/>
                  <a:pt x="5005769" y="6497809"/>
                </a:cubicBezTo>
                <a:lnTo>
                  <a:pt x="0" y="6497809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00" y="2403475"/>
            <a:ext cx="4661800" cy="4230789"/>
          </a:xfrm>
        </p:spPr>
        <p:txBody>
          <a:bodyPr anchor="b"/>
          <a:lstStyle>
            <a:lvl1pPr marL="36000">
              <a:spcAft>
                <a:spcPts val="14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70992" y="3805264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4" name="DO">
            <a:extLst>
              <a:ext uri="{FF2B5EF4-FFF2-40B4-BE49-F238E27FC236}">
                <a16:creationId xmlns:a16="http://schemas.microsoft.com/office/drawing/2014/main" id="{E88051EC-4ED0-8F8F-C929-CC68C9C810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6" name="THINGS">
            <a:extLst>
              <a:ext uri="{FF2B5EF4-FFF2-40B4-BE49-F238E27FC236}">
                <a16:creationId xmlns:a16="http://schemas.microsoft.com/office/drawing/2014/main" id="{9237761E-4E72-2C7C-EB4E-8DD2D99D98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40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E96E9-D2F0-B296-839A-C504E5B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2D1D-4D5B-3B2F-58AE-60D0A6F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6576-2798-25ED-D789-4447A07A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7EF127-8AB6-7A41-E930-35261F8CDF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0" y="2912399"/>
            <a:ext cx="4596713" cy="3612225"/>
          </a:xfrm>
        </p:spPr>
        <p:txBody>
          <a:bodyPr/>
          <a:lstStyle>
            <a:lvl1pPr marL="972000" indent="-972000" defTabSz="972000">
              <a:lnSpc>
                <a:spcPts val="3000"/>
              </a:lnSpc>
              <a:spcAft>
                <a:spcPts val="1700"/>
              </a:spcAft>
              <a:buClr>
                <a:schemeClr val="tx2"/>
              </a:buClr>
              <a:buFontTx/>
              <a:buNone/>
              <a:tabLst>
                <a:tab pos="972000" algn="l"/>
              </a:tabLst>
              <a:defRPr sz="3125"/>
            </a:lvl1pPr>
          </a:lstStyle>
          <a:p>
            <a:pPr lvl="0"/>
            <a:r>
              <a:rPr lang="en-AU" dirty="0"/>
              <a:t>01	Click to insert agenda item here. Format agenda item numbers in Outfit (Heading) theme font, bolded, red. Numbered list should be format 01, 02, 03, etc)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44C01-DCA1-E41A-1186-D73FB55A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80315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 White BG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E7B8879-A436-8F9B-CBF9-37CF5D0803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0298" y="180000"/>
            <a:ext cx="11832902" cy="6498000"/>
          </a:xfrm>
          <a:custGeom>
            <a:avLst/>
            <a:gdLst>
              <a:gd name="connsiteX0" fmla="*/ 2312914 w 11832902"/>
              <a:gd name="connsiteY0" fmla="*/ 2175443 h 6486743"/>
              <a:gd name="connsiteX1" fmla="*/ 2312914 w 11832902"/>
              <a:gd name="connsiteY1" fmla="*/ 2369247 h 6486743"/>
              <a:gd name="connsiteX2" fmla="*/ 2612911 w 11832902"/>
              <a:gd name="connsiteY2" fmla="*/ 2369247 h 6486743"/>
              <a:gd name="connsiteX3" fmla="*/ 2708290 w 11832902"/>
              <a:gd name="connsiteY3" fmla="*/ 2272342 h 6486743"/>
              <a:gd name="connsiteX4" fmla="*/ 2612911 w 11832902"/>
              <a:gd name="connsiteY4" fmla="*/ 2175443 h 6486743"/>
              <a:gd name="connsiteX5" fmla="*/ 5266436 w 11832902"/>
              <a:gd name="connsiteY5" fmla="*/ 1586602 h 6486743"/>
              <a:gd name="connsiteX6" fmla="*/ 6567572 w 11832902"/>
              <a:gd name="connsiteY6" fmla="*/ 1586602 h 6486743"/>
              <a:gd name="connsiteX7" fmla="*/ 6667900 w 11832902"/>
              <a:gd name="connsiteY7" fmla="*/ 1688527 h 6486743"/>
              <a:gd name="connsiteX8" fmla="*/ 6667900 w 11832902"/>
              <a:gd name="connsiteY8" fmla="*/ 6384570 h 6486743"/>
              <a:gd name="connsiteX9" fmla="*/ 6567572 w 11832902"/>
              <a:gd name="connsiteY9" fmla="*/ 6486552 h 6486743"/>
              <a:gd name="connsiteX10" fmla="*/ 5266436 w 11832902"/>
              <a:gd name="connsiteY10" fmla="*/ 6486552 h 6486743"/>
              <a:gd name="connsiteX11" fmla="*/ 5166108 w 11832902"/>
              <a:gd name="connsiteY11" fmla="*/ 6384570 h 6486743"/>
              <a:gd name="connsiteX12" fmla="*/ 5166108 w 11832902"/>
              <a:gd name="connsiteY12" fmla="*/ 1688527 h 6486743"/>
              <a:gd name="connsiteX13" fmla="*/ 5266436 w 11832902"/>
              <a:gd name="connsiteY13" fmla="*/ 1586602 h 6486743"/>
              <a:gd name="connsiteX14" fmla="*/ 2312914 w 11832902"/>
              <a:gd name="connsiteY14" fmla="*/ 997556 h 6486743"/>
              <a:gd name="connsiteX15" fmla="*/ 2312914 w 11832902"/>
              <a:gd name="connsiteY15" fmla="*/ 1191360 h 6486743"/>
              <a:gd name="connsiteX16" fmla="*/ 2612911 w 11832902"/>
              <a:gd name="connsiteY16" fmla="*/ 1191360 h 6486743"/>
              <a:gd name="connsiteX17" fmla="*/ 2708290 w 11832902"/>
              <a:gd name="connsiteY17" fmla="*/ 1094455 h 6486743"/>
              <a:gd name="connsiteX18" fmla="*/ 2612911 w 11832902"/>
              <a:gd name="connsiteY18" fmla="*/ 997556 h 6486743"/>
              <a:gd name="connsiteX19" fmla="*/ 6828094 w 11832902"/>
              <a:gd name="connsiteY19" fmla="*/ 0 h 6486743"/>
              <a:gd name="connsiteX20" fmla="*/ 11832902 w 11832902"/>
              <a:gd name="connsiteY20" fmla="*/ 0 h 6486743"/>
              <a:gd name="connsiteX21" fmla="*/ 11832902 w 11832902"/>
              <a:gd name="connsiteY21" fmla="*/ 1423354 h 6486743"/>
              <a:gd name="connsiteX22" fmla="*/ 11732574 w 11832902"/>
              <a:gd name="connsiteY22" fmla="*/ 1525285 h 6486743"/>
              <a:gd name="connsiteX23" fmla="*/ 9384448 w 11832902"/>
              <a:gd name="connsiteY23" fmla="*/ 1525285 h 6486743"/>
              <a:gd name="connsiteX24" fmla="*/ 9384448 w 11832902"/>
              <a:gd name="connsiteY24" fmla="*/ 1094258 h 6486743"/>
              <a:gd name="connsiteX25" fmla="*/ 9284502 w 11832902"/>
              <a:gd name="connsiteY25" fmla="*/ 997353 h 6486743"/>
              <a:gd name="connsiteX26" fmla="*/ 9193653 w 11832902"/>
              <a:gd name="connsiteY26" fmla="*/ 1096866 h 6486743"/>
              <a:gd name="connsiteX27" fmla="*/ 9193653 w 11832902"/>
              <a:gd name="connsiteY27" fmla="*/ 2272145 h 6486743"/>
              <a:gd name="connsiteX28" fmla="*/ 9293599 w 11832902"/>
              <a:gd name="connsiteY28" fmla="*/ 2369043 h 6486743"/>
              <a:gd name="connsiteX29" fmla="*/ 9384448 w 11832902"/>
              <a:gd name="connsiteY29" fmla="*/ 2269530 h 6486743"/>
              <a:gd name="connsiteX30" fmla="*/ 9384448 w 11832902"/>
              <a:gd name="connsiteY30" fmla="*/ 2175443 h 6486743"/>
              <a:gd name="connsiteX31" fmla="*/ 9289082 w 11832902"/>
              <a:gd name="connsiteY31" fmla="*/ 2175443 h 6486743"/>
              <a:gd name="connsiteX32" fmla="*/ 9289082 w 11832902"/>
              <a:gd name="connsiteY32" fmla="*/ 1586602 h 6486743"/>
              <a:gd name="connsiteX33" fmla="*/ 11732574 w 11832902"/>
              <a:gd name="connsiteY33" fmla="*/ 1586602 h 6486743"/>
              <a:gd name="connsiteX34" fmla="*/ 11832902 w 11832902"/>
              <a:gd name="connsiteY34" fmla="*/ 1688526 h 6486743"/>
              <a:gd name="connsiteX35" fmla="*/ 11832902 w 11832902"/>
              <a:gd name="connsiteY35" fmla="*/ 6486743 h 6486743"/>
              <a:gd name="connsiteX36" fmla="*/ 6828094 w 11832902"/>
              <a:gd name="connsiteY36" fmla="*/ 6486743 h 6486743"/>
              <a:gd name="connsiteX37" fmla="*/ 6727767 w 11832902"/>
              <a:gd name="connsiteY37" fmla="*/ 6384824 h 6486743"/>
              <a:gd name="connsiteX38" fmla="*/ 6727767 w 11832902"/>
              <a:gd name="connsiteY38" fmla="*/ 101927 h 6486743"/>
              <a:gd name="connsiteX39" fmla="*/ 6828094 w 11832902"/>
              <a:gd name="connsiteY39" fmla="*/ 0 h 6486743"/>
              <a:gd name="connsiteX40" fmla="*/ 5916893 w 11832902"/>
              <a:gd name="connsiteY40" fmla="*/ 0 h 6486743"/>
              <a:gd name="connsiteX41" fmla="*/ 5917090 w 11832902"/>
              <a:gd name="connsiteY41" fmla="*/ 0 h 6486743"/>
              <a:gd name="connsiteX42" fmla="*/ 6667900 w 11832902"/>
              <a:gd name="connsiteY42" fmla="*/ 762744 h 6486743"/>
              <a:gd name="connsiteX43" fmla="*/ 6667900 w 11832902"/>
              <a:gd name="connsiteY43" fmla="*/ 762941 h 6486743"/>
              <a:gd name="connsiteX44" fmla="*/ 5917090 w 11832902"/>
              <a:gd name="connsiteY44" fmla="*/ 1525686 h 6486743"/>
              <a:gd name="connsiteX45" fmla="*/ 5916893 w 11832902"/>
              <a:gd name="connsiteY45" fmla="*/ 1525686 h 6486743"/>
              <a:gd name="connsiteX46" fmla="*/ 5166108 w 11832902"/>
              <a:gd name="connsiteY46" fmla="*/ 762941 h 6486743"/>
              <a:gd name="connsiteX47" fmla="*/ 5166108 w 11832902"/>
              <a:gd name="connsiteY47" fmla="*/ 762744 h 6486743"/>
              <a:gd name="connsiteX48" fmla="*/ 5916893 w 11832902"/>
              <a:gd name="connsiteY48" fmla="*/ 0 h 6486743"/>
              <a:gd name="connsiteX49" fmla="*/ 0 w 11832902"/>
              <a:gd name="connsiteY49" fmla="*/ 0 h 6486743"/>
              <a:gd name="connsiteX50" fmla="*/ 5005572 w 11832902"/>
              <a:gd name="connsiteY50" fmla="*/ 0 h 6486743"/>
              <a:gd name="connsiteX51" fmla="*/ 5105900 w 11832902"/>
              <a:gd name="connsiteY51" fmla="*/ 101927 h 6486743"/>
              <a:gd name="connsiteX52" fmla="*/ 5105900 w 11832902"/>
              <a:gd name="connsiteY52" fmla="*/ 1423762 h 6486743"/>
              <a:gd name="connsiteX53" fmla="*/ 5005572 w 11832902"/>
              <a:gd name="connsiteY53" fmla="*/ 1525686 h 6486743"/>
              <a:gd name="connsiteX54" fmla="*/ 3158288 w 11832902"/>
              <a:gd name="connsiteY54" fmla="*/ 1525686 h 6486743"/>
              <a:gd name="connsiteX55" fmla="*/ 3158486 w 11832902"/>
              <a:gd name="connsiteY55" fmla="*/ 1525483 h 6486743"/>
              <a:gd name="connsiteX56" fmla="*/ 3128406 w 11832902"/>
              <a:gd name="connsiteY56" fmla="*/ 1556045 h 6486743"/>
              <a:gd name="connsiteX57" fmla="*/ 3158486 w 11832902"/>
              <a:gd name="connsiteY57" fmla="*/ 1586602 h 6486743"/>
              <a:gd name="connsiteX58" fmla="*/ 5005769 w 11832902"/>
              <a:gd name="connsiteY58" fmla="*/ 1586602 h 6486743"/>
              <a:gd name="connsiteX59" fmla="*/ 5106097 w 11832902"/>
              <a:gd name="connsiteY59" fmla="*/ 1688526 h 6486743"/>
              <a:gd name="connsiteX60" fmla="*/ 5106097 w 11832902"/>
              <a:gd name="connsiteY60" fmla="*/ 6384570 h 6486743"/>
              <a:gd name="connsiteX61" fmla="*/ 5005769 w 11832902"/>
              <a:gd name="connsiteY61" fmla="*/ 6486552 h 6486743"/>
              <a:gd name="connsiteX62" fmla="*/ 0 w 11832902"/>
              <a:gd name="connsiteY62" fmla="*/ 6486552 h 64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32902" h="6486743">
                <a:moveTo>
                  <a:pt x="2312914" y="2175443"/>
                </a:moveTo>
                <a:lnTo>
                  <a:pt x="2312914" y="2369247"/>
                </a:lnTo>
                <a:lnTo>
                  <a:pt x="2612911" y="2369247"/>
                </a:lnTo>
                <a:cubicBezTo>
                  <a:pt x="2665550" y="2369247"/>
                  <a:pt x="2708290" y="2325820"/>
                  <a:pt x="2708290" y="2272342"/>
                </a:cubicBezTo>
                <a:cubicBezTo>
                  <a:pt x="2708290" y="2218870"/>
                  <a:pt x="2665550" y="2175443"/>
                  <a:pt x="2612911" y="2175443"/>
                </a:cubicBezTo>
                <a:close/>
                <a:moveTo>
                  <a:pt x="5266436" y="1586602"/>
                </a:moveTo>
                <a:lnTo>
                  <a:pt x="6567572" y="1586602"/>
                </a:lnTo>
                <a:cubicBezTo>
                  <a:pt x="6622985" y="1586602"/>
                  <a:pt x="6667900" y="1632230"/>
                  <a:pt x="6667900" y="1688527"/>
                </a:cubicBezTo>
                <a:lnTo>
                  <a:pt x="6667900" y="6384570"/>
                </a:lnTo>
                <a:cubicBezTo>
                  <a:pt x="6667900" y="6440873"/>
                  <a:pt x="6622985" y="6486552"/>
                  <a:pt x="6567572" y="6486552"/>
                </a:cubicBezTo>
                <a:lnTo>
                  <a:pt x="5266436" y="6486552"/>
                </a:lnTo>
                <a:cubicBezTo>
                  <a:pt x="5211004" y="6486552"/>
                  <a:pt x="5166108" y="6440873"/>
                  <a:pt x="5166108" y="6384570"/>
                </a:cubicBezTo>
                <a:lnTo>
                  <a:pt x="5166108" y="1688527"/>
                </a:lnTo>
                <a:cubicBezTo>
                  <a:pt x="5166108" y="1632230"/>
                  <a:pt x="5211004" y="1586602"/>
                  <a:pt x="5266436" y="1586602"/>
                </a:cubicBezTo>
                <a:close/>
                <a:moveTo>
                  <a:pt x="2312914" y="997556"/>
                </a:moveTo>
                <a:lnTo>
                  <a:pt x="2312914" y="1191360"/>
                </a:lnTo>
                <a:lnTo>
                  <a:pt x="2612911" y="1191360"/>
                </a:lnTo>
                <a:cubicBezTo>
                  <a:pt x="2665550" y="1191360"/>
                  <a:pt x="2708290" y="1147934"/>
                  <a:pt x="2708290" y="1094455"/>
                </a:cubicBezTo>
                <a:cubicBezTo>
                  <a:pt x="2708290" y="1040983"/>
                  <a:pt x="2665550" y="997556"/>
                  <a:pt x="2612911" y="997556"/>
                </a:cubicBezTo>
                <a:close/>
                <a:moveTo>
                  <a:pt x="6828094" y="0"/>
                </a:moveTo>
                <a:lnTo>
                  <a:pt x="11832902" y="0"/>
                </a:lnTo>
                <a:lnTo>
                  <a:pt x="11832902" y="1423354"/>
                </a:lnTo>
                <a:cubicBezTo>
                  <a:pt x="11832902" y="1479645"/>
                  <a:pt x="11787986" y="1525285"/>
                  <a:pt x="11732574" y="1525285"/>
                </a:cubicBezTo>
                <a:lnTo>
                  <a:pt x="9384448" y="1525285"/>
                </a:lnTo>
                <a:lnTo>
                  <a:pt x="9384448" y="1094258"/>
                </a:lnTo>
                <a:cubicBezTo>
                  <a:pt x="9384448" y="1039170"/>
                  <a:pt x="9339342" y="994738"/>
                  <a:pt x="9284502" y="997353"/>
                </a:cubicBezTo>
                <a:cubicBezTo>
                  <a:pt x="9233033" y="999770"/>
                  <a:pt x="9193653" y="1044597"/>
                  <a:pt x="9193653" y="1096866"/>
                </a:cubicBezTo>
                <a:lnTo>
                  <a:pt x="9193653" y="2272145"/>
                </a:lnTo>
                <a:cubicBezTo>
                  <a:pt x="9193653" y="2327226"/>
                  <a:pt x="9238823" y="2371658"/>
                  <a:pt x="9293599" y="2369043"/>
                </a:cubicBezTo>
                <a:cubicBezTo>
                  <a:pt x="9345067" y="2366632"/>
                  <a:pt x="9384448" y="2321800"/>
                  <a:pt x="9384448" y="2269530"/>
                </a:cubicBezTo>
                <a:lnTo>
                  <a:pt x="9384448" y="2175443"/>
                </a:lnTo>
                <a:lnTo>
                  <a:pt x="9289082" y="2175443"/>
                </a:lnTo>
                <a:lnTo>
                  <a:pt x="9289082" y="1586602"/>
                </a:lnTo>
                <a:lnTo>
                  <a:pt x="11732574" y="1586602"/>
                </a:lnTo>
                <a:cubicBezTo>
                  <a:pt x="11787986" y="1586602"/>
                  <a:pt x="11832902" y="1632236"/>
                  <a:pt x="11832902" y="1688526"/>
                </a:cubicBezTo>
                <a:lnTo>
                  <a:pt x="11832902" y="6486743"/>
                </a:lnTo>
                <a:lnTo>
                  <a:pt x="6828094" y="6486743"/>
                </a:lnTo>
                <a:cubicBezTo>
                  <a:pt x="6772746" y="6486743"/>
                  <a:pt x="6727767" y="6441064"/>
                  <a:pt x="6727767" y="6384824"/>
                </a:cubicBezTo>
                <a:lnTo>
                  <a:pt x="6727767" y="101927"/>
                </a:lnTo>
                <a:cubicBezTo>
                  <a:pt x="6727767" y="45636"/>
                  <a:pt x="6772746" y="0"/>
                  <a:pt x="6828094" y="0"/>
                </a:cubicBezTo>
                <a:close/>
                <a:moveTo>
                  <a:pt x="5916893" y="0"/>
                </a:moveTo>
                <a:lnTo>
                  <a:pt x="5917090" y="0"/>
                </a:lnTo>
                <a:cubicBezTo>
                  <a:pt x="6331723" y="0"/>
                  <a:pt x="6667900" y="341491"/>
                  <a:pt x="6667900" y="762744"/>
                </a:cubicBezTo>
                <a:lnTo>
                  <a:pt x="6667900" y="762941"/>
                </a:lnTo>
                <a:cubicBezTo>
                  <a:pt x="6667900" y="1184197"/>
                  <a:pt x="6331723" y="1525686"/>
                  <a:pt x="5917090" y="1525686"/>
                </a:cubicBezTo>
                <a:lnTo>
                  <a:pt x="5916893" y="1525686"/>
                </a:lnTo>
                <a:cubicBezTo>
                  <a:pt x="5502234" y="1525686"/>
                  <a:pt x="5166108" y="1184197"/>
                  <a:pt x="5166108" y="762941"/>
                </a:cubicBezTo>
                <a:lnTo>
                  <a:pt x="5166108" y="762744"/>
                </a:lnTo>
                <a:cubicBezTo>
                  <a:pt x="5166108" y="341491"/>
                  <a:pt x="5502234" y="0"/>
                  <a:pt x="5916893" y="0"/>
                </a:cubicBezTo>
                <a:close/>
                <a:moveTo>
                  <a:pt x="0" y="0"/>
                </a:moveTo>
                <a:lnTo>
                  <a:pt x="5005572" y="0"/>
                </a:lnTo>
                <a:cubicBezTo>
                  <a:pt x="5060978" y="0"/>
                  <a:pt x="5105900" y="45636"/>
                  <a:pt x="5105900" y="101927"/>
                </a:cubicBezTo>
                <a:lnTo>
                  <a:pt x="5105900" y="1423762"/>
                </a:lnTo>
                <a:cubicBezTo>
                  <a:pt x="5105900" y="1480052"/>
                  <a:pt x="5060978" y="1525686"/>
                  <a:pt x="5005572" y="1525686"/>
                </a:cubicBezTo>
                <a:lnTo>
                  <a:pt x="3158288" y="1525686"/>
                </a:lnTo>
                <a:lnTo>
                  <a:pt x="3158486" y="1525483"/>
                </a:lnTo>
                <a:cubicBezTo>
                  <a:pt x="3141862" y="1525483"/>
                  <a:pt x="3128406" y="1539154"/>
                  <a:pt x="3128406" y="1556045"/>
                </a:cubicBezTo>
                <a:cubicBezTo>
                  <a:pt x="3128406" y="1572930"/>
                  <a:pt x="3141862" y="1586602"/>
                  <a:pt x="3158486" y="1586602"/>
                </a:cubicBezTo>
                <a:lnTo>
                  <a:pt x="5005769" y="1586602"/>
                </a:lnTo>
                <a:cubicBezTo>
                  <a:pt x="5061175" y="1586602"/>
                  <a:pt x="5106097" y="1632236"/>
                  <a:pt x="5106097" y="1688526"/>
                </a:cubicBezTo>
                <a:lnTo>
                  <a:pt x="5106097" y="6384570"/>
                </a:lnTo>
                <a:cubicBezTo>
                  <a:pt x="5106097" y="6440873"/>
                  <a:pt x="5061175" y="6486552"/>
                  <a:pt x="5005769" y="6486552"/>
                </a:cubicBezTo>
                <a:lnTo>
                  <a:pt x="0" y="648655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612000" tIns="72000" rIns="684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00" y="2403475"/>
            <a:ext cx="4661800" cy="4230789"/>
          </a:xfrm>
        </p:spPr>
        <p:txBody>
          <a:bodyPr anchor="b"/>
          <a:lstStyle>
            <a:lvl1pPr marL="36000">
              <a:spcAft>
                <a:spcPts val="14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43556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70992" y="3805264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96996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D9DB38-C577-E57F-5B88-15F500AF96D1}"/>
              </a:ext>
            </a:extLst>
          </p:cNvPr>
          <p:cNvSpPr/>
          <p:nvPr userDrawn="1"/>
        </p:nvSpPr>
        <p:spPr>
          <a:xfrm>
            <a:off x="180298" y="180000"/>
            <a:ext cx="11832902" cy="6498000"/>
          </a:xfrm>
          <a:custGeom>
            <a:avLst/>
            <a:gdLst>
              <a:gd name="connsiteX0" fmla="*/ 2312914 w 11832902"/>
              <a:gd name="connsiteY0" fmla="*/ 2179218 h 6498000"/>
              <a:gd name="connsiteX1" fmla="*/ 2312914 w 11832902"/>
              <a:gd name="connsiteY1" fmla="*/ 2373359 h 6498000"/>
              <a:gd name="connsiteX2" fmla="*/ 2612911 w 11832902"/>
              <a:gd name="connsiteY2" fmla="*/ 2373359 h 6498000"/>
              <a:gd name="connsiteX3" fmla="*/ 2708290 w 11832902"/>
              <a:gd name="connsiteY3" fmla="*/ 2276286 h 6498000"/>
              <a:gd name="connsiteX4" fmla="*/ 2612911 w 11832902"/>
              <a:gd name="connsiteY4" fmla="*/ 2179218 h 6498000"/>
              <a:gd name="connsiteX5" fmla="*/ 5266436 w 11832902"/>
              <a:gd name="connsiteY5" fmla="*/ 1589356 h 6498000"/>
              <a:gd name="connsiteX6" fmla="*/ 6567572 w 11832902"/>
              <a:gd name="connsiteY6" fmla="*/ 1589356 h 6498000"/>
              <a:gd name="connsiteX7" fmla="*/ 6667900 w 11832902"/>
              <a:gd name="connsiteY7" fmla="*/ 1691457 h 6498000"/>
              <a:gd name="connsiteX8" fmla="*/ 6667900 w 11832902"/>
              <a:gd name="connsiteY8" fmla="*/ 6395650 h 6498000"/>
              <a:gd name="connsiteX9" fmla="*/ 6567572 w 11832902"/>
              <a:gd name="connsiteY9" fmla="*/ 6497809 h 6498000"/>
              <a:gd name="connsiteX10" fmla="*/ 5266436 w 11832902"/>
              <a:gd name="connsiteY10" fmla="*/ 6497809 h 6498000"/>
              <a:gd name="connsiteX11" fmla="*/ 5166109 w 11832902"/>
              <a:gd name="connsiteY11" fmla="*/ 6395650 h 6498000"/>
              <a:gd name="connsiteX12" fmla="*/ 5166109 w 11832902"/>
              <a:gd name="connsiteY12" fmla="*/ 1691457 h 6498000"/>
              <a:gd name="connsiteX13" fmla="*/ 5266436 w 11832902"/>
              <a:gd name="connsiteY13" fmla="*/ 1589356 h 6498000"/>
              <a:gd name="connsiteX14" fmla="*/ 2312914 w 11832902"/>
              <a:gd name="connsiteY14" fmla="*/ 999287 h 6498000"/>
              <a:gd name="connsiteX15" fmla="*/ 2312914 w 11832902"/>
              <a:gd name="connsiteY15" fmla="*/ 1193428 h 6498000"/>
              <a:gd name="connsiteX16" fmla="*/ 2612911 w 11832902"/>
              <a:gd name="connsiteY16" fmla="*/ 1193428 h 6498000"/>
              <a:gd name="connsiteX17" fmla="*/ 2708290 w 11832902"/>
              <a:gd name="connsiteY17" fmla="*/ 1096354 h 6498000"/>
              <a:gd name="connsiteX18" fmla="*/ 2612911 w 11832902"/>
              <a:gd name="connsiteY18" fmla="*/ 999287 h 6498000"/>
              <a:gd name="connsiteX19" fmla="*/ 6828094 w 11832902"/>
              <a:gd name="connsiteY19" fmla="*/ 0 h 6498000"/>
              <a:gd name="connsiteX20" fmla="*/ 11832902 w 11832902"/>
              <a:gd name="connsiteY20" fmla="*/ 0 h 6498000"/>
              <a:gd name="connsiteX21" fmla="*/ 11832902 w 11832902"/>
              <a:gd name="connsiteY21" fmla="*/ 1425824 h 6498000"/>
              <a:gd name="connsiteX22" fmla="*/ 11732574 w 11832902"/>
              <a:gd name="connsiteY22" fmla="*/ 1527932 h 6498000"/>
              <a:gd name="connsiteX23" fmla="*/ 9384448 w 11832902"/>
              <a:gd name="connsiteY23" fmla="*/ 1527932 h 6498000"/>
              <a:gd name="connsiteX24" fmla="*/ 9384448 w 11832902"/>
              <a:gd name="connsiteY24" fmla="*/ 1096157 h 6498000"/>
              <a:gd name="connsiteX25" fmla="*/ 9284502 w 11832902"/>
              <a:gd name="connsiteY25" fmla="*/ 999084 h 6498000"/>
              <a:gd name="connsiteX26" fmla="*/ 9193653 w 11832902"/>
              <a:gd name="connsiteY26" fmla="*/ 1098770 h 6498000"/>
              <a:gd name="connsiteX27" fmla="*/ 9193653 w 11832902"/>
              <a:gd name="connsiteY27" fmla="*/ 2276088 h 6498000"/>
              <a:gd name="connsiteX28" fmla="*/ 9293599 w 11832902"/>
              <a:gd name="connsiteY28" fmla="*/ 2373154 h 6498000"/>
              <a:gd name="connsiteX29" fmla="*/ 9384448 w 11832902"/>
              <a:gd name="connsiteY29" fmla="*/ 2273469 h 6498000"/>
              <a:gd name="connsiteX30" fmla="*/ 9384448 w 11832902"/>
              <a:gd name="connsiteY30" fmla="*/ 2179218 h 6498000"/>
              <a:gd name="connsiteX31" fmla="*/ 9289082 w 11832902"/>
              <a:gd name="connsiteY31" fmla="*/ 2179218 h 6498000"/>
              <a:gd name="connsiteX32" fmla="*/ 9289082 w 11832902"/>
              <a:gd name="connsiteY32" fmla="*/ 1589356 h 6498000"/>
              <a:gd name="connsiteX33" fmla="*/ 11732574 w 11832902"/>
              <a:gd name="connsiteY33" fmla="*/ 1589356 h 6498000"/>
              <a:gd name="connsiteX34" fmla="*/ 11832902 w 11832902"/>
              <a:gd name="connsiteY34" fmla="*/ 1691456 h 6498000"/>
              <a:gd name="connsiteX35" fmla="*/ 11832902 w 11832902"/>
              <a:gd name="connsiteY35" fmla="*/ 6498000 h 6498000"/>
              <a:gd name="connsiteX36" fmla="*/ 6828094 w 11832902"/>
              <a:gd name="connsiteY36" fmla="*/ 6498000 h 6498000"/>
              <a:gd name="connsiteX37" fmla="*/ 6727767 w 11832902"/>
              <a:gd name="connsiteY37" fmla="*/ 6395904 h 6498000"/>
              <a:gd name="connsiteX38" fmla="*/ 6727767 w 11832902"/>
              <a:gd name="connsiteY38" fmla="*/ 102104 h 6498000"/>
              <a:gd name="connsiteX39" fmla="*/ 6828094 w 11832902"/>
              <a:gd name="connsiteY39" fmla="*/ 0 h 6498000"/>
              <a:gd name="connsiteX40" fmla="*/ 5916893 w 11832902"/>
              <a:gd name="connsiteY40" fmla="*/ 0 h 6498000"/>
              <a:gd name="connsiteX41" fmla="*/ 5917090 w 11832902"/>
              <a:gd name="connsiteY41" fmla="*/ 0 h 6498000"/>
              <a:gd name="connsiteX42" fmla="*/ 6667900 w 11832902"/>
              <a:gd name="connsiteY42" fmla="*/ 764068 h 6498000"/>
              <a:gd name="connsiteX43" fmla="*/ 6667900 w 11832902"/>
              <a:gd name="connsiteY43" fmla="*/ 764265 h 6498000"/>
              <a:gd name="connsiteX44" fmla="*/ 5917090 w 11832902"/>
              <a:gd name="connsiteY44" fmla="*/ 1528334 h 6498000"/>
              <a:gd name="connsiteX45" fmla="*/ 5916893 w 11832902"/>
              <a:gd name="connsiteY45" fmla="*/ 1528334 h 6498000"/>
              <a:gd name="connsiteX46" fmla="*/ 5166109 w 11832902"/>
              <a:gd name="connsiteY46" fmla="*/ 764265 h 6498000"/>
              <a:gd name="connsiteX47" fmla="*/ 5166109 w 11832902"/>
              <a:gd name="connsiteY47" fmla="*/ 764068 h 6498000"/>
              <a:gd name="connsiteX48" fmla="*/ 5916893 w 11832902"/>
              <a:gd name="connsiteY48" fmla="*/ 0 h 6498000"/>
              <a:gd name="connsiteX49" fmla="*/ 0 w 11832902"/>
              <a:gd name="connsiteY49" fmla="*/ 0 h 6498000"/>
              <a:gd name="connsiteX50" fmla="*/ 5005572 w 11832902"/>
              <a:gd name="connsiteY50" fmla="*/ 0 h 6498000"/>
              <a:gd name="connsiteX51" fmla="*/ 5105900 w 11832902"/>
              <a:gd name="connsiteY51" fmla="*/ 102104 h 6498000"/>
              <a:gd name="connsiteX52" fmla="*/ 5105900 w 11832902"/>
              <a:gd name="connsiteY52" fmla="*/ 1426233 h 6498000"/>
              <a:gd name="connsiteX53" fmla="*/ 5005572 w 11832902"/>
              <a:gd name="connsiteY53" fmla="*/ 1528334 h 6498000"/>
              <a:gd name="connsiteX54" fmla="*/ 3158288 w 11832902"/>
              <a:gd name="connsiteY54" fmla="*/ 1528334 h 6498000"/>
              <a:gd name="connsiteX55" fmla="*/ 3158486 w 11832902"/>
              <a:gd name="connsiteY55" fmla="*/ 1528130 h 6498000"/>
              <a:gd name="connsiteX56" fmla="*/ 3128406 w 11832902"/>
              <a:gd name="connsiteY56" fmla="*/ 1558746 h 6498000"/>
              <a:gd name="connsiteX57" fmla="*/ 3158486 w 11832902"/>
              <a:gd name="connsiteY57" fmla="*/ 1589356 h 6498000"/>
              <a:gd name="connsiteX58" fmla="*/ 5005769 w 11832902"/>
              <a:gd name="connsiteY58" fmla="*/ 1589356 h 6498000"/>
              <a:gd name="connsiteX59" fmla="*/ 5106097 w 11832902"/>
              <a:gd name="connsiteY59" fmla="*/ 1691456 h 6498000"/>
              <a:gd name="connsiteX60" fmla="*/ 5106097 w 11832902"/>
              <a:gd name="connsiteY60" fmla="*/ 6395650 h 6498000"/>
              <a:gd name="connsiteX61" fmla="*/ 5005769 w 11832902"/>
              <a:gd name="connsiteY61" fmla="*/ 6497809 h 6498000"/>
              <a:gd name="connsiteX62" fmla="*/ 0 w 11832902"/>
              <a:gd name="connsiteY62" fmla="*/ 6497809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32902" h="6498000">
                <a:moveTo>
                  <a:pt x="2312914" y="2179218"/>
                </a:moveTo>
                <a:lnTo>
                  <a:pt x="2312914" y="2373359"/>
                </a:lnTo>
                <a:lnTo>
                  <a:pt x="2612911" y="2373359"/>
                </a:lnTo>
                <a:cubicBezTo>
                  <a:pt x="2665550" y="2373359"/>
                  <a:pt x="2708290" y="2329856"/>
                  <a:pt x="2708290" y="2276286"/>
                </a:cubicBezTo>
                <a:cubicBezTo>
                  <a:pt x="2708290" y="2222721"/>
                  <a:pt x="2665550" y="2179218"/>
                  <a:pt x="2612911" y="2179218"/>
                </a:cubicBezTo>
                <a:close/>
                <a:moveTo>
                  <a:pt x="5266436" y="1589356"/>
                </a:moveTo>
                <a:lnTo>
                  <a:pt x="6567572" y="1589356"/>
                </a:lnTo>
                <a:cubicBezTo>
                  <a:pt x="6622985" y="1589356"/>
                  <a:pt x="6667900" y="1635063"/>
                  <a:pt x="6667900" y="1691457"/>
                </a:cubicBezTo>
                <a:lnTo>
                  <a:pt x="6667900" y="6395650"/>
                </a:lnTo>
                <a:cubicBezTo>
                  <a:pt x="6667900" y="6452051"/>
                  <a:pt x="6622985" y="6497809"/>
                  <a:pt x="6567572" y="6497809"/>
                </a:cubicBezTo>
                <a:lnTo>
                  <a:pt x="5266436" y="6497809"/>
                </a:lnTo>
                <a:cubicBezTo>
                  <a:pt x="5211004" y="6497809"/>
                  <a:pt x="5166109" y="6452051"/>
                  <a:pt x="5166109" y="6395650"/>
                </a:cubicBezTo>
                <a:lnTo>
                  <a:pt x="5166109" y="1691457"/>
                </a:lnTo>
                <a:cubicBezTo>
                  <a:pt x="5166109" y="1635063"/>
                  <a:pt x="5211004" y="1589356"/>
                  <a:pt x="5266436" y="1589356"/>
                </a:cubicBezTo>
                <a:close/>
                <a:moveTo>
                  <a:pt x="2312914" y="999287"/>
                </a:moveTo>
                <a:lnTo>
                  <a:pt x="2312914" y="1193428"/>
                </a:lnTo>
                <a:lnTo>
                  <a:pt x="2612911" y="1193428"/>
                </a:lnTo>
                <a:cubicBezTo>
                  <a:pt x="2665550" y="1193428"/>
                  <a:pt x="2708290" y="1149926"/>
                  <a:pt x="2708290" y="1096354"/>
                </a:cubicBezTo>
                <a:cubicBezTo>
                  <a:pt x="2708290" y="1042790"/>
                  <a:pt x="2665550" y="999287"/>
                  <a:pt x="2612911" y="999287"/>
                </a:cubicBezTo>
                <a:close/>
                <a:moveTo>
                  <a:pt x="6828094" y="0"/>
                </a:moveTo>
                <a:lnTo>
                  <a:pt x="11832902" y="0"/>
                </a:lnTo>
                <a:lnTo>
                  <a:pt x="11832902" y="1425824"/>
                </a:lnTo>
                <a:cubicBezTo>
                  <a:pt x="11832902" y="1482213"/>
                  <a:pt x="11787986" y="1527932"/>
                  <a:pt x="11732574" y="1527932"/>
                </a:cubicBezTo>
                <a:lnTo>
                  <a:pt x="9384448" y="1527932"/>
                </a:lnTo>
                <a:lnTo>
                  <a:pt x="9384448" y="1096157"/>
                </a:lnTo>
                <a:cubicBezTo>
                  <a:pt x="9384448" y="1040974"/>
                  <a:pt x="9339342" y="996464"/>
                  <a:pt x="9284502" y="999084"/>
                </a:cubicBezTo>
                <a:cubicBezTo>
                  <a:pt x="9233033" y="1001505"/>
                  <a:pt x="9193653" y="1046410"/>
                  <a:pt x="9193653" y="1098770"/>
                </a:cubicBezTo>
                <a:lnTo>
                  <a:pt x="9193653" y="2276088"/>
                </a:lnTo>
                <a:cubicBezTo>
                  <a:pt x="9193653" y="2331265"/>
                  <a:pt x="9238823" y="2375774"/>
                  <a:pt x="9293599" y="2373154"/>
                </a:cubicBezTo>
                <a:cubicBezTo>
                  <a:pt x="9345067" y="2370739"/>
                  <a:pt x="9384448" y="2325830"/>
                  <a:pt x="9384448" y="2273469"/>
                </a:cubicBezTo>
                <a:lnTo>
                  <a:pt x="9384448" y="2179218"/>
                </a:lnTo>
                <a:lnTo>
                  <a:pt x="9289082" y="2179218"/>
                </a:lnTo>
                <a:lnTo>
                  <a:pt x="9289082" y="1589356"/>
                </a:lnTo>
                <a:lnTo>
                  <a:pt x="11732574" y="1589356"/>
                </a:lnTo>
                <a:cubicBezTo>
                  <a:pt x="11787986" y="1589356"/>
                  <a:pt x="11832902" y="1635069"/>
                  <a:pt x="11832902" y="1691456"/>
                </a:cubicBezTo>
                <a:lnTo>
                  <a:pt x="11832902" y="6498000"/>
                </a:lnTo>
                <a:lnTo>
                  <a:pt x="6828094" y="6498000"/>
                </a:lnTo>
                <a:cubicBezTo>
                  <a:pt x="6772746" y="6498000"/>
                  <a:pt x="6727767" y="6452242"/>
                  <a:pt x="6727767" y="6395904"/>
                </a:cubicBezTo>
                <a:lnTo>
                  <a:pt x="6727767" y="102104"/>
                </a:lnTo>
                <a:cubicBezTo>
                  <a:pt x="6727767" y="45715"/>
                  <a:pt x="6772746" y="0"/>
                  <a:pt x="6828094" y="0"/>
                </a:cubicBezTo>
                <a:close/>
                <a:moveTo>
                  <a:pt x="5916893" y="0"/>
                </a:moveTo>
                <a:lnTo>
                  <a:pt x="5917090" y="0"/>
                </a:lnTo>
                <a:cubicBezTo>
                  <a:pt x="6331723" y="0"/>
                  <a:pt x="6667900" y="342084"/>
                  <a:pt x="6667900" y="764068"/>
                </a:cubicBezTo>
                <a:lnTo>
                  <a:pt x="6667900" y="764265"/>
                </a:lnTo>
                <a:cubicBezTo>
                  <a:pt x="6667900" y="1186252"/>
                  <a:pt x="6331723" y="1528334"/>
                  <a:pt x="5917090" y="1528334"/>
                </a:cubicBezTo>
                <a:lnTo>
                  <a:pt x="5916893" y="1528334"/>
                </a:lnTo>
                <a:cubicBezTo>
                  <a:pt x="5502234" y="1528334"/>
                  <a:pt x="5166109" y="1186252"/>
                  <a:pt x="5166109" y="764265"/>
                </a:cubicBezTo>
                <a:lnTo>
                  <a:pt x="5166109" y="764068"/>
                </a:lnTo>
                <a:cubicBezTo>
                  <a:pt x="5166109" y="342084"/>
                  <a:pt x="5502234" y="0"/>
                  <a:pt x="5916893" y="0"/>
                </a:cubicBezTo>
                <a:close/>
                <a:moveTo>
                  <a:pt x="0" y="0"/>
                </a:moveTo>
                <a:lnTo>
                  <a:pt x="5005572" y="0"/>
                </a:lnTo>
                <a:cubicBezTo>
                  <a:pt x="5060978" y="0"/>
                  <a:pt x="5105900" y="45715"/>
                  <a:pt x="5105900" y="102104"/>
                </a:cubicBezTo>
                <a:lnTo>
                  <a:pt x="5105900" y="1426233"/>
                </a:lnTo>
                <a:cubicBezTo>
                  <a:pt x="5105900" y="1482621"/>
                  <a:pt x="5060978" y="1528334"/>
                  <a:pt x="5005572" y="1528334"/>
                </a:cubicBezTo>
                <a:lnTo>
                  <a:pt x="3158288" y="1528334"/>
                </a:lnTo>
                <a:lnTo>
                  <a:pt x="3158486" y="1528130"/>
                </a:lnTo>
                <a:cubicBezTo>
                  <a:pt x="3141862" y="1528130"/>
                  <a:pt x="3128406" y="1541825"/>
                  <a:pt x="3128406" y="1558746"/>
                </a:cubicBezTo>
                <a:cubicBezTo>
                  <a:pt x="3128406" y="1575660"/>
                  <a:pt x="3141862" y="1589356"/>
                  <a:pt x="3158486" y="1589356"/>
                </a:cubicBezTo>
                <a:lnTo>
                  <a:pt x="5005769" y="1589356"/>
                </a:lnTo>
                <a:cubicBezTo>
                  <a:pt x="5061175" y="1589356"/>
                  <a:pt x="5106097" y="1635069"/>
                  <a:pt x="5106097" y="1691456"/>
                </a:cubicBezTo>
                <a:lnTo>
                  <a:pt x="5106097" y="6395650"/>
                </a:lnTo>
                <a:cubicBezTo>
                  <a:pt x="5106097" y="6452051"/>
                  <a:pt x="5061175" y="6497809"/>
                  <a:pt x="5005769" y="6497809"/>
                </a:cubicBezTo>
                <a:lnTo>
                  <a:pt x="0" y="6497809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00" y="2403475"/>
            <a:ext cx="4661800" cy="4230789"/>
          </a:xfrm>
        </p:spPr>
        <p:txBody>
          <a:bodyPr anchor="b"/>
          <a:lstStyle>
            <a:lvl1pPr marL="36000">
              <a:spcAft>
                <a:spcPts val="14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70992" y="3805264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4" name="DO">
            <a:extLst>
              <a:ext uri="{FF2B5EF4-FFF2-40B4-BE49-F238E27FC236}">
                <a16:creationId xmlns:a16="http://schemas.microsoft.com/office/drawing/2014/main" id="{E88051EC-4ED0-8F8F-C929-CC68C9C810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6" name="THINGS">
            <a:extLst>
              <a:ext uri="{FF2B5EF4-FFF2-40B4-BE49-F238E27FC236}">
                <a16:creationId xmlns:a16="http://schemas.microsoft.com/office/drawing/2014/main" id="{9237761E-4E72-2C7C-EB4E-8DD2D99D98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40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56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 Grey BG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E7B8879-A436-8F9B-CBF9-37CF5D0803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0298" y="180000"/>
            <a:ext cx="11832902" cy="6498000"/>
          </a:xfrm>
          <a:custGeom>
            <a:avLst/>
            <a:gdLst>
              <a:gd name="connsiteX0" fmla="*/ 2312914 w 11832902"/>
              <a:gd name="connsiteY0" fmla="*/ 2175443 h 6486743"/>
              <a:gd name="connsiteX1" fmla="*/ 2312914 w 11832902"/>
              <a:gd name="connsiteY1" fmla="*/ 2369247 h 6486743"/>
              <a:gd name="connsiteX2" fmla="*/ 2612911 w 11832902"/>
              <a:gd name="connsiteY2" fmla="*/ 2369247 h 6486743"/>
              <a:gd name="connsiteX3" fmla="*/ 2708290 w 11832902"/>
              <a:gd name="connsiteY3" fmla="*/ 2272342 h 6486743"/>
              <a:gd name="connsiteX4" fmla="*/ 2612911 w 11832902"/>
              <a:gd name="connsiteY4" fmla="*/ 2175443 h 6486743"/>
              <a:gd name="connsiteX5" fmla="*/ 5266436 w 11832902"/>
              <a:gd name="connsiteY5" fmla="*/ 1586602 h 6486743"/>
              <a:gd name="connsiteX6" fmla="*/ 6567572 w 11832902"/>
              <a:gd name="connsiteY6" fmla="*/ 1586602 h 6486743"/>
              <a:gd name="connsiteX7" fmla="*/ 6667900 w 11832902"/>
              <a:gd name="connsiteY7" fmla="*/ 1688527 h 6486743"/>
              <a:gd name="connsiteX8" fmla="*/ 6667900 w 11832902"/>
              <a:gd name="connsiteY8" fmla="*/ 6384570 h 6486743"/>
              <a:gd name="connsiteX9" fmla="*/ 6567572 w 11832902"/>
              <a:gd name="connsiteY9" fmla="*/ 6486552 h 6486743"/>
              <a:gd name="connsiteX10" fmla="*/ 5266436 w 11832902"/>
              <a:gd name="connsiteY10" fmla="*/ 6486552 h 6486743"/>
              <a:gd name="connsiteX11" fmla="*/ 5166108 w 11832902"/>
              <a:gd name="connsiteY11" fmla="*/ 6384570 h 6486743"/>
              <a:gd name="connsiteX12" fmla="*/ 5166108 w 11832902"/>
              <a:gd name="connsiteY12" fmla="*/ 1688527 h 6486743"/>
              <a:gd name="connsiteX13" fmla="*/ 5266436 w 11832902"/>
              <a:gd name="connsiteY13" fmla="*/ 1586602 h 6486743"/>
              <a:gd name="connsiteX14" fmla="*/ 2312914 w 11832902"/>
              <a:gd name="connsiteY14" fmla="*/ 997556 h 6486743"/>
              <a:gd name="connsiteX15" fmla="*/ 2312914 w 11832902"/>
              <a:gd name="connsiteY15" fmla="*/ 1191360 h 6486743"/>
              <a:gd name="connsiteX16" fmla="*/ 2612911 w 11832902"/>
              <a:gd name="connsiteY16" fmla="*/ 1191360 h 6486743"/>
              <a:gd name="connsiteX17" fmla="*/ 2708290 w 11832902"/>
              <a:gd name="connsiteY17" fmla="*/ 1094455 h 6486743"/>
              <a:gd name="connsiteX18" fmla="*/ 2612911 w 11832902"/>
              <a:gd name="connsiteY18" fmla="*/ 997556 h 6486743"/>
              <a:gd name="connsiteX19" fmla="*/ 6828094 w 11832902"/>
              <a:gd name="connsiteY19" fmla="*/ 0 h 6486743"/>
              <a:gd name="connsiteX20" fmla="*/ 11832902 w 11832902"/>
              <a:gd name="connsiteY20" fmla="*/ 0 h 6486743"/>
              <a:gd name="connsiteX21" fmla="*/ 11832902 w 11832902"/>
              <a:gd name="connsiteY21" fmla="*/ 1423354 h 6486743"/>
              <a:gd name="connsiteX22" fmla="*/ 11732574 w 11832902"/>
              <a:gd name="connsiteY22" fmla="*/ 1525285 h 6486743"/>
              <a:gd name="connsiteX23" fmla="*/ 9384448 w 11832902"/>
              <a:gd name="connsiteY23" fmla="*/ 1525285 h 6486743"/>
              <a:gd name="connsiteX24" fmla="*/ 9384448 w 11832902"/>
              <a:gd name="connsiteY24" fmla="*/ 1094258 h 6486743"/>
              <a:gd name="connsiteX25" fmla="*/ 9284502 w 11832902"/>
              <a:gd name="connsiteY25" fmla="*/ 997353 h 6486743"/>
              <a:gd name="connsiteX26" fmla="*/ 9193653 w 11832902"/>
              <a:gd name="connsiteY26" fmla="*/ 1096866 h 6486743"/>
              <a:gd name="connsiteX27" fmla="*/ 9193653 w 11832902"/>
              <a:gd name="connsiteY27" fmla="*/ 2272145 h 6486743"/>
              <a:gd name="connsiteX28" fmla="*/ 9293599 w 11832902"/>
              <a:gd name="connsiteY28" fmla="*/ 2369043 h 6486743"/>
              <a:gd name="connsiteX29" fmla="*/ 9384448 w 11832902"/>
              <a:gd name="connsiteY29" fmla="*/ 2269530 h 6486743"/>
              <a:gd name="connsiteX30" fmla="*/ 9384448 w 11832902"/>
              <a:gd name="connsiteY30" fmla="*/ 2175443 h 6486743"/>
              <a:gd name="connsiteX31" fmla="*/ 9289082 w 11832902"/>
              <a:gd name="connsiteY31" fmla="*/ 2175443 h 6486743"/>
              <a:gd name="connsiteX32" fmla="*/ 9289082 w 11832902"/>
              <a:gd name="connsiteY32" fmla="*/ 1586602 h 6486743"/>
              <a:gd name="connsiteX33" fmla="*/ 11732574 w 11832902"/>
              <a:gd name="connsiteY33" fmla="*/ 1586602 h 6486743"/>
              <a:gd name="connsiteX34" fmla="*/ 11832902 w 11832902"/>
              <a:gd name="connsiteY34" fmla="*/ 1688526 h 6486743"/>
              <a:gd name="connsiteX35" fmla="*/ 11832902 w 11832902"/>
              <a:gd name="connsiteY35" fmla="*/ 6486743 h 6486743"/>
              <a:gd name="connsiteX36" fmla="*/ 6828094 w 11832902"/>
              <a:gd name="connsiteY36" fmla="*/ 6486743 h 6486743"/>
              <a:gd name="connsiteX37" fmla="*/ 6727767 w 11832902"/>
              <a:gd name="connsiteY37" fmla="*/ 6384824 h 6486743"/>
              <a:gd name="connsiteX38" fmla="*/ 6727767 w 11832902"/>
              <a:gd name="connsiteY38" fmla="*/ 101927 h 6486743"/>
              <a:gd name="connsiteX39" fmla="*/ 6828094 w 11832902"/>
              <a:gd name="connsiteY39" fmla="*/ 0 h 6486743"/>
              <a:gd name="connsiteX40" fmla="*/ 5916893 w 11832902"/>
              <a:gd name="connsiteY40" fmla="*/ 0 h 6486743"/>
              <a:gd name="connsiteX41" fmla="*/ 5917090 w 11832902"/>
              <a:gd name="connsiteY41" fmla="*/ 0 h 6486743"/>
              <a:gd name="connsiteX42" fmla="*/ 6667900 w 11832902"/>
              <a:gd name="connsiteY42" fmla="*/ 762744 h 6486743"/>
              <a:gd name="connsiteX43" fmla="*/ 6667900 w 11832902"/>
              <a:gd name="connsiteY43" fmla="*/ 762941 h 6486743"/>
              <a:gd name="connsiteX44" fmla="*/ 5917090 w 11832902"/>
              <a:gd name="connsiteY44" fmla="*/ 1525686 h 6486743"/>
              <a:gd name="connsiteX45" fmla="*/ 5916893 w 11832902"/>
              <a:gd name="connsiteY45" fmla="*/ 1525686 h 6486743"/>
              <a:gd name="connsiteX46" fmla="*/ 5166108 w 11832902"/>
              <a:gd name="connsiteY46" fmla="*/ 762941 h 6486743"/>
              <a:gd name="connsiteX47" fmla="*/ 5166108 w 11832902"/>
              <a:gd name="connsiteY47" fmla="*/ 762744 h 6486743"/>
              <a:gd name="connsiteX48" fmla="*/ 5916893 w 11832902"/>
              <a:gd name="connsiteY48" fmla="*/ 0 h 6486743"/>
              <a:gd name="connsiteX49" fmla="*/ 0 w 11832902"/>
              <a:gd name="connsiteY49" fmla="*/ 0 h 6486743"/>
              <a:gd name="connsiteX50" fmla="*/ 5005572 w 11832902"/>
              <a:gd name="connsiteY50" fmla="*/ 0 h 6486743"/>
              <a:gd name="connsiteX51" fmla="*/ 5105900 w 11832902"/>
              <a:gd name="connsiteY51" fmla="*/ 101927 h 6486743"/>
              <a:gd name="connsiteX52" fmla="*/ 5105900 w 11832902"/>
              <a:gd name="connsiteY52" fmla="*/ 1423762 h 6486743"/>
              <a:gd name="connsiteX53" fmla="*/ 5005572 w 11832902"/>
              <a:gd name="connsiteY53" fmla="*/ 1525686 h 6486743"/>
              <a:gd name="connsiteX54" fmla="*/ 3158288 w 11832902"/>
              <a:gd name="connsiteY54" fmla="*/ 1525686 h 6486743"/>
              <a:gd name="connsiteX55" fmla="*/ 3158486 w 11832902"/>
              <a:gd name="connsiteY55" fmla="*/ 1525483 h 6486743"/>
              <a:gd name="connsiteX56" fmla="*/ 3128406 w 11832902"/>
              <a:gd name="connsiteY56" fmla="*/ 1556045 h 6486743"/>
              <a:gd name="connsiteX57" fmla="*/ 3158486 w 11832902"/>
              <a:gd name="connsiteY57" fmla="*/ 1586602 h 6486743"/>
              <a:gd name="connsiteX58" fmla="*/ 5005769 w 11832902"/>
              <a:gd name="connsiteY58" fmla="*/ 1586602 h 6486743"/>
              <a:gd name="connsiteX59" fmla="*/ 5106097 w 11832902"/>
              <a:gd name="connsiteY59" fmla="*/ 1688526 h 6486743"/>
              <a:gd name="connsiteX60" fmla="*/ 5106097 w 11832902"/>
              <a:gd name="connsiteY60" fmla="*/ 6384570 h 6486743"/>
              <a:gd name="connsiteX61" fmla="*/ 5005769 w 11832902"/>
              <a:gd name="connsiteY61" fmla="*/ 6486552 h 6486743"/>
              <a:gd name="connsiteX62" fmla="*/ 0 w 11832902"/>
              <a:gd name="connsiteY62" fmla="*/ 6486552 h 64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832902" h="6486743">
                <a:moveTo>
                  <a:pt x="2312914" y="2175443"/>
                </a:moveTo>
                <a:lnTo>
                  <a:pt x="2312914" y="2369247"/>
                </a:lnTo>
                <a:lnTo>
                  <a:pt x="2612911" y="2369247"/>
                </a:lnTo>
                <a:cubicBezTo>
                  <a:pt x="2665550" y="2369247"/>
                  <a:pt x="2708290" y="2325820"/>
                  <a:pt x="2708290" y="2272342"/>
                </a:cubicBezTo>
                <a:cubicBezTo>
                  <a:pt x="2708290" y="2218870"/>
                  <a:pt x="2665550" y="2175443"/>
                  <a:pt x="2612911" y="2175443"/>
                </a:cubicBezTo>
                <a:close/>
                <a:moveTo>
                  <a:pt x="5266436" y="1586602"/>
                </a:moveTo>
                <a:lnTo>
                  <a:pt x="6567572" y="1586602"/>
                </a:lnTo>
                <a:cubicBezTo>
                  <a:pt x="6622985" y="1586602"/>
                  <a:pt x="6667900" y="1632230"/>
                  <a:pt x="6667900" y="1688527"/>
                </a:cubicBezTo>
                <a:lnTo>
                  <a:pt x="6667900" y="6384570"/>
                </a:lnTo>
                <a:cubicBezTo>
                  <a:pt x="6667900" y="6440873"/>
                  <a:pt x="6622985" y="6486552"/>
                  <a:pt x="6567572" y="6486552"/>
                </a:cubicBezTo>
                <a:lnTo>
                  <a:pt x="5266436" y="6486552"/>
                </a:lnTo>
                <a:cubicBezTo>
                  <a:pt x="5211004" y="6486552"/>
                  <a:pt x="5166108" y="6440873"/>
                  <a:pt x="5166108" y="6384570"/>
                </a:cubicBezTo>
                <a:lnTo>
                  <a:pt x="5166108" y="1688527"/>
                </a:lnTo>
                <a:cubicBezTo>
                  <a:pt x="5166108" y="1632230"/>
                  <a:pt x="5211004" y="1586602"/>
                  <a:pt x="5266436" y="1586602"/>
                </a:cubicBezTo>
                <a:close/>
                <a:moveTo>
                  <a:pt x="2312914" y="997556"/>
                </a:moveTo>
                <a:lnTo>
                  <a:pt x="2312914" y="1191360"/>
                </a:lnTo>
                <a:lnTo>
                  <a:pt x="2612911" y="1191360"/>
                </a:lnTo>
                <a:cubicBezTo>
                  <a:pt x="2665550" y="1191360"/>
                  <a:pt x="2708290" y="1147934"/>
                  <a:pt x="2708290" y="1094455"/>
                </a:cubicBezTo>
                <a:cubicBezTo>
                  <a:pt x="2708290" y="1040983"/>
                  <a:pt x="2665550" y="997556"/>
                  <a:pt x="2612911" y="997556"/>
                </a:cubicBezTo>
                <a:close/>
                <a:moveTo>
                  <a:pt x="6828094" y="0"/>
                </a:moveTo>
                <a:lnTo>
                  <a:pt x="11832902" y="0"/>
                </a:lnTo>
                <a:lnTo>
                  <a:pt x="11832902" y="1423354"/>
                </a:lnTo>
                <a:cubicBezTo>
                  <a:pt x="11832902" y="1479645"/>
                  <a:pt x="11787986" y="1525285"/>
                  <a:pt x="11732574" y="1525285"/>
                </a:cubicBezTo>
                <a:lnTo>
                  <a:pt x="9384448" y="1525285"/>
                </a:lnTo>
                <a:lnTo>
                  <a:pt x="9384448" y="1094258"/>
                </a:lnTo>
                <a:cubicBezTo>
                  <a:pt x="9384448" y="1039170"/>
                  <a:pt x="9339342" y="994738"/>
                  <a:pt x="9284502" y="997353"/>
                </a:cubicBezTo>
                <a:cubicBezTo>
                  <a:pt x="9233033" y="999770"/>
                  <a:pt x="9193653" y="1044597"/>
                  <a:pt x="9193653" y="1096866"/>
                </a:cubicBezTo>
                <a:lnTo>
                  <a:pt x="9193653" y="2272145"/>
                </a:lnTo>
                <a:cubicBezTo>
                  <a:pt x="9193653" y="2327226"/>
                  <a:pt x="9238823" y="2371658"/>
                  <a:pt x="9293599" y="2369043"/>
                </a:cubicBezTo>
                <a:cubicBezTo>
                  <a:pt x="9345067" y="2366632"/>
                  <a:pt x="9384448" y="2321800"/>
                  <a:pt x="9384448" y="2269530"/>
                </a:cubicBezTo>
                <a:lnTo>
                  <a:pt x="9384448" y="2175443"/>
                </a:lnTo>
                <a:lnTo>
                  <a:pt x="9289082" y="2175443"/>
                </a:lnTo>
                <a:lnTo>
                  <a:pt x="9289082" y="1586602"/>
                </a:lnTo>
                <a:lnTo>
                  <a:pt x="11732574" y="1586602"/>
                </a:lnTo>
                <a:cubicBezTo>
                  <a:pt x="11787986" y="1586602"/>
                  <a:pt x="11832902" y="1632236"/>
                  <a:pt x="11832902" y="1688526"/>
                </a:cubicBezTo>
                <a:lnTo>
                  <a:pt x="11832902" y="6486743"/>
                </a:lnTo>
                <a:lnTo>
                  <a:pt x="6828094" y="6486743"/>
                </a:lnTo>
                <a:cubicBezTo>
                  <a:pt x="6772746" y="6486743"/>
                  <a:pt x="6727767" y="6441064"/>
                  <a:pt x="6727767" y="6384824"/>
                </a:cubicBezTo>
                <a:lnTo>
                  <a:pt x="6727767" y="101927"/>
                </a:lnTo>
                <a:cubicBezTo>
                  <a:pt x="6727767" y="45636"/>
                  <a:pt x="6772746" y="0"/>
                  <a:pt x="6828094" y="0"/>
                </a:cubicBezTo>
                <a:close/>
                <a:moveTo>
                  <a:pt x="5916893" y="0"/>
                </a:moveTo>
                <a:lnTo>
                  <a:pt x="5917090" y="0"/>
                </a:lnTo>
                <a:cubicBezTo>
                  <a:pt x="6331723" y="0"/>
                  <a:pt x="6667900" y="341491"/>
                  <a:pt x="6667900" y="762744"/>
                </a:cubicBezTo>
                <a:lnTo>
                  <a:pt x="6667900" y="762941"/>
                </a:lnTo>
                <a:cubicBezTo>
                  <a:pt x="6667900" y="1184197"/>
                  <a:pt x="6331723" y="1525686"/>
                  <a:pt x="5917090" y="1525686"/>
                </a:cubicBezTo>
                <a:lnTo>
                  <a:pt x="5916893" y="1525686"/>
                </a:lnTo>
                <a:cubicBezTo>
                  <a:pt x="5502234" y="1525686"/>
                  <a:pt x="5166108" y="1184197"/>
                  <a:pt x="5166108" y="762941"/>
                </a:cubicBezTo>
                <a:lnTo>
                  <a:pt x="5166108" y="762744"/>
                </a:lnTo>
                <a:cubicBezTo>
                  <a:pt x="5166108" y="341491"/>
                  <a:pt x="5502234" y="0"/>
                  <a:pt x="5916893" y="0"/>
                </a:cubicBezTo>
                <a:close/>
                <a:moveTo>
                  <a:pt x="0" y="0"/>
                </a:moveTo>
                <a:lnTo>
                  <a:pt x="5005572" y="0"/>
                </a:lnTo>
                <a:cubicBezTo>
                  <a:pt x="5060978" y="0"/>
                  <a:pt x="5105900" y="45636"/>
                  <a:pt x="5105900" y="101927"/>
                </a:cubicBezTo>
                <a:lnTo>
                  <a:pt x="5105900" y="1423762"/>
                </a:lnTo>
                <a:cubicBezTo>
                  <a:pt x="5105900" y="1480052"/>
                  <a:pt x="5060978" y="1525686"/>
                  <a:pt x="5005572" y="1525686"/>
                </a:cubicBezTo>
                <a:lnTo>
                  <a:pt x="3158288" y="1525686"/>
                </a:lnTo>
                <a:lnTo>
                  <a:pt x="3158486" y="1525483"/>
                </a:lnTo>
                <a:cubicBezTo>
                  <a:pt x="3141862" y="1525483"/>
                  <a:pt x="3128406" y="1539154"/>
                  <a:pt x="3128406" y="1556045"/>
                </a:cubicBezTo>
                <a:cubicBezTo>
                  <a:pt x="3128406" y="1572930"/>
                  <a:pt x="3141862" y="1586602"/>
                  <a:pt x="3158486" y="1586602"/>
                </a:cubicBezTo>
                <a:lnTo>
                  <a:pt x="5005769" y="1586602"/>
                </a:lnTo>
                <a:cubicBezTo>
                  <a:pt x="5061175" y="1586602"/>
                  <a:pt x="5106097" y="1632236"/>
                  <a:pt x="5106097" y="1688526"/>
                </a:cubicBezTo>
                <a:lnTo>
                  <a:pt x="5106097" y="6384570"/>
                </a:lnTo>
                <a:cubicBezTo>
                  <a:pt x="5106097" y="6440873"/>
                  <a:pt x="5061175" y="6486552"/>
                  <a:pt x="5005769" y="6486552"/>
                </a:cubicBezTo>
                <a:lnTo>
                  <a:pt x="0" y="648655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612000" tIns="72000" rIns="684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00" y="2403475"/>
            <a:ext cx="4661800" cy="4230789"/>
          </a:xfrm>
        </p:spPr>
        <p:txBody>
          <a:bodyPr anchor="b"/>
          <a:lstStyle>
            <a:lvl1pPr marL="36000">
              <a:spcAft>
                <a:spcPts val="14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43556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70992" y="3805264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30780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 Blac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787F6B4-1B8B-4EC9-0AA6-39096BF92CD2}"/>
              </a:ext>
            </a:extLst>
          </p:cNvPr>
          <p:cNvSpPr/>
          <p:nvPr userDrawn="1"/>
        </p:nvSpPr>
        <p:spPr>
          <a:xfrm>
            <a:off x="180000" y="180000"/>
            <a:ext cx="7730270" cy="6498000"/>
          </a:xfrm>
          <a:custGeom>
            <a:avLst/>
            <a:gdLst>
              <a:gd name="connsiteX0" fmla="*/ 1510992 w 7730270"/>
              <a:gd name="connsiteY0" fmla="*/ 1404014 h 6498000"/>
              <a:gd name="connsiteX1" fmla="*/ 1510992 w 7730270"/>
              <a:gd name="connsiteY1" fmla="*/ 1529089 h 6498000"/>
              <a:gd name="connsiteX2" fmla="*/ 1706980 w 7730270"/>
              <a:gd name="connsiteY2" fmla="*/ 1529089 h 6498000"/>
              <a:gd name="connsiteX3" fmla="*/ 1769292 w 7730270"/>
              <a:gd name="connsiteY3" fmla="*/ 1466552 h 6498000"/>
              <a:gd name="connsiteX4" fmla="*/ 1706980 w 7730270"/>
              <a:gd name="connsiteY4" fmla="*/ 1404014 h 6498000"/>
              <a:gd name="connsiteX5" fmla="*/ 3440490 w 7730270"/>
              <a:gd name="connsiteY5" fmla="*/ 1023978 h 6498000"/>
              <a:gd name="connsiteX6" fmla="*/ 4290483 w 7730270"/>
              <a:gd name="connsiteY6" fmla="*/ 1023978 h 6498000"/>
              <a:gd name="connsiteX7" fmla="*/ 4356029 w 7730270"/>
              <a:gd name="connsiteY7" fmla="*/ 1089764 h 6498000"/>
              <a:gd name="connsiteX8" fmla="*/ 4356029 w 7730270"/>
              <a:gd name="connsiteY8" fmla="*/ 6432094 h 6498000"/>
              <a:gd name="connsiteX9" fmla="*/ 4290483 w 7730270"/>
              <a:gd name="connsiteY9" fmla="*/ 6497873 h 6498000"/>
              <a:gd name="connsiteX10" fmla="*/ 3440490 w 7730270"/>
              <a:gd name="connsiteY10" fmla="*/ 6497873 h 6498000"/>
              <a:gd name="connsiteX11" fmla="*/ 3374945 w 7730270"/>
              <a:gd name="connsiteY11" fmla="*/ 6432094 h 6498000"/>
              <a:gd name="connsiteX12" fmla="*/ 3374945 w 7730270"/>
              <a:gd name="connsiteY12" fmla="*/ 1089764 h 6498000"/>
              <a:gd name="connsiteX13" fmla="*/ 3440490 w 7730270"/>
              <a:gd name="connsiteY13" fmla="*/ 1023978 h 6498000"/>
              <a:gd name="connsiteX14" fmla="*/ 1510992 w 7730270"/>
              <a:gd name="connsiteY14" fmla="*/ 643815 h 6498000"/>
              <a:gd name="connsiteX15" fmla="*/ 1510992 w 7730270"/>
              <a:gd name="connsiteY15" fmla="*/ 768889 h 6498000"/>
              <a:gd name="connsiteX16" fmla="*/ 1706980 w 7730270"/>
              <a:gd name="connsiteY16" fmla="*/ 768889 h 6498000"/>
              <a:gd name="connsiteX17" fmla="*/ 1769292 w 7730270"/>
              <a:gd name="connsiteY17" fmla="*/ 706353 h 6498000"/>
              <a:gd name="connsiteX18" fmla="*/ 1706980 w 7730270"/>
              <a:gd name="connsiteY18" fmla="*/ 643815 h 6498000"/>
              <a:gd name="connsiteX19" fmla="*/ 4460722 w 7730270"/>
              <a:gd name="connsiteY19" fmla="*/ 0 h 6498000"/>
              <a:gd name="connsiteX20" fmla="*/ 7730270 w 7730270"/>
              <a:gd name="connsiteY20" fmla="*/ 0 h 6498000"/>
              <a:gd name="connsiteX21" fmla="*/ 7730270 w 7730270"/>
              <a:gd name="connsiteY21" fmla="*/ 918624 h 6498000"/>
              <a:gd name="connsiteX22" fmla="*/ 7664719 w 7730270"/>
              <a:gd name="connsiteY22" fmla="*/ 984402 h 6498000"/>
              <a:gd name="connsiteX23" fmla="*/ 6130720 w 7730270"/>
              <a:gd name="connsiteY23" fmla="*/ 984402 h 6498000"/>
              <a:gd name="connsiteX24" fmla="*/ 6130720 w 7730270"/>
              <a:gd name="connsiteY24" fmla="*/ 706226 h 6498000"/>
              <a:gd name="connsiteX25" fmla="*/ 6065435 w 7730270"/>
              <a:gd name="connsiteY25" fmla="*/ 643688 h 6498000"/>
              <a:gd name="connsiteX26" fmla="*/ 6006096 w 7730270"/>
              <a:gd name="connsiteY26" fmla="*/ 707909 h 6498000"/>
              <a:gd name="connsiteX27" fmla="*/ 6006096 w 7730270"/>
              <a:gd name="connsiteY27" fmla="*/ 1466424 h 6498000"/>
              <a:gd name="connsiteX28" fmla="*/ 6071400 w 7730270"/>
              <a:gd name="connsiteY28" fmla="*/ 1528962 h 6498000"/>
              <a:gd name="connsiteX29" fmla="*/ 6130720 w 7730270"/>
              <a:gd name="connsiteY29" fmla="*/ 1464734 h 6498000"/>
              <a:gd name="connsiteX30" fmla="*/ 6130720 w 7730270"/>
              <a:gd name="connsiteY30" fmla="*/ 1404014 h 6498000"/>
              <a:gd name="connsiteX31" fmla="*/ 6068408 w 7730270"/>
              <a:gd name="connsiteY31" fmla="*/ 1404014 h 6498000"/>
              <a:gd name="connsiteX32" fmla="*/ 6068408 w 7730270"/>
              <a:gd name="connsiteY32" fmla="*/ 1023978 h 6498000"/>
              <a:gd name="connsiteX33" fmla="*/ 7664719 w 7730270"/>
              <a:gd name="connsiteY33" fmla="*/ 1023978 h 6498000"/>
              <a:gd name="connsiteX34" fmla="*/ 7730270 w 7730270"/>
              <a:gd name="connsiteY34" fmla="*/ 1089763 h 6498000"/>
              <a:gd name="connsiteX35" fmla="*/ 7730270 w 7730270"/>
              <a:gd name="connsiteY35" fmla="*/ 6498000 h 6498000"/>
              <a:gd name="connsiteX36" fmla="*/ 4460722 w 7730270"/>
              <a:gd name="connsiteY36" fmla="*/ 6498000 h 6498000"/>
              <a:gd name="connsiteX37" fmla="*/ 4395176 w 7730270"/>
              <a:gd name="connsiteY37" fmla="*/ 6432221 h 6498000"/>
              <a:gd name="connsiteX38" fmla="*/ 4395176 w 7730270"/>
              <a:gd name="connsiteY38" fmla="*/ 65783 h 6498000"/>
              <a:gd name="connsiteX39" fmla="*/ 4460722 w 7730270"/>
              <a:gd name="connsiteY39" fmla="*/ 0 h 6498000"/>
              <a:gd name="connsiteX40" fmla="*/ 3865420 w 7730270"/>
              <a:gd name="connsiteY40" fmla="*/ 0 h 6498000"/>
              <a:gd name="connsiteX41" fmla="*/ 3865553 w 7730270"/>
              <a:gd name="connsiteY41" fmla="*/ 0 h 6498000"/>
              <a:gd name="connsiteX42" fmla="*/ 4356029 w 7730270"/>
              <a:gd name="connsiteY42" fmla="*/ 492268 h 6498000"/>
              <a:gd name="connsiteX43" fmla="*/ 4356029 w 7730270"/>
              <a:gd name="connsiteY43" fmla="*/ 492398 h 6498000"/>
              <a:gd name="connsiteX44" fmla="*/ 3865553 w 7730270"/>
              <a:gd name="connsiteY44" fmla="*/ 984663 h 6498000"/>
              <a:gd name="connsiteX45" fmla="*/ 3865420 w 7730270"/>
              <a:gd name="connsiteY45" fmla="*/ 984663 h 6498000"/>
              <a:gd name="connsiteX46" fmla="*/ 3374945 w 7730270"/>
              <a:gd name="connsiteY46" fmla="*/ 492398 h 6498000"/>
              <a:gd name="connsiteX47" fmla="*/ 3374945 w 7730270"/>
              <a:gd name="connsiteY47" fmla="*/ 492268 h 6498000"/>
              <a:gd name="connsiteX48" fmla="*/ 3865420 w 7730270"/>
              <a:gd name="connsiteY48" fmla="*/ 0 h 6498000"/>
              <a:gd name="connsiteX49" fmla="*/ 0 w 7730270"/>
              <a:gd name="connsiteY49" fmla="*/ 0 h 6498000"/>
              <a:gd name="connsiteX50" fmla="*/ 3270070 w 7730270"/>
              <a:gd name="connsiteY50" fmla="*/ 0 h 6498000"/>
              <a:gd name="connsiteX51" fmla="*/ 3335615 w 7730270"/>
              <a:gd name="connsiteY51" fmla="*/ 65783 h 6498000"/>
              <a:gd name="connsiteX52" fmla="*/ 3335615 w 7730270"/>
              <a:gd name="connsiteY52" fmla="*/ 918885 h 6498000"/>
              <a:gd name="connsiteX53" fmla="*/ 3270070 w 7730270"/>
              <a:gd name="connsiteY53" fmla="*/ 984663 h 6498000"/>
              <a:gd name="connsiteX54" fmla="*/ 2063264 w 7730270"/>
              <a:gd name="connsiteY54" fmla="*/ 984663 h 6498000"/>
              <a:gd name="connsiteX55" fmla="*/ 2063398 w 7730270"/>
              <a:gd name="connsiteY55" fmla="*/ 984536 h 6498000"/>
              <a:gd name="connsiteX56" fmla="*/ 2043745 w 7730270"/>
              <a:gd name="connsiteY56" fmla="*/ 1004257 h 6498000"/>
              <a:gd name="connsiteX57" fmla="*/ 2063398 w 7730270"/>
              <a:gd name="connsiteY57" fmla="*/ 1023978 h 6498000"/>
              <a:gd name="connsiteX58" fmla="*/ 3270196 w 7730270"/>
              <a:gd name="connsiteY58" fmla="*/ 1023978 h 6498000"/>
              <a:gd name="connsiteX59" fmla="*/ 3335742 w 7730270"/>
              <a:gd name="connsiteY59" fmla="*/ 1089763 h 6498000"/>
              <a:gd name="connsiteX60" fmla="*/ 3335742 w 7730270"/>
              <a:gd name="connsiteY60" fmla="*/ 6432094 h 6498000"/>
              <a:gd name="connsiteX61" fmla="*/ 3270196 w 7730270"/>
              <a:gd name="connsiteY61" fmla="*/ 6497872 h 6498000"/>
              <a:gd name="connsiteX62" fmla="*/ 0 w 7730270"/>
              <a:gd name="connsiteY62" fmla="*/ 6497872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0270" h="6498000">
                <a:moveTo>
                  <a:pt x="1510992" y="1404014"/>
                </a:moveTo>
                <a:lnTo>
                  <a:pt x="1510992" y="1529089"/>
                </a:lnTo>
                <a:lnTo>
                  <a:pt x="1706980" y="1529089"/>
                </a:lnTo>
                <a:cubicBezTo>
                  <a:pt x="1741363" y="1529089"/>
                  <a:pt x="1769292" y="1501068"/>
                  <a:pt x="1769292" y="1466552"/>
                </a:cubicBezTo>
                <a:cubicBezTo>
                  <a:pt x="1769292" y="1432042"/>
                  <a:pt x="1741363" y="1404014"/>
                  <a:pt x="1706980" y="1404014"/>
                </a:cubicBezTo>
                <a:close/>
                <a:moveTo>
                  <a:pt x="3440490" y="1023978"/>
                </a:moveTo>
                <a:lnTo>
                  <a:pt x="4290483" y="1023978"/>
                </a:lnTo>
                <a:cubicBezTo>
                  <a:pt x="4326683" y="1023978"/>
                  <a:pt x="4356029" y="1053430"/>
                  <a:pt x="4356029" y="1089764"/>
                </a:cubicBezTo>
                <a:lnTo>
                  <a:pt x="4356029" y="6432094"/>
                </a:lnTo>
                <a:cubicBezTo>
                  <a:pt x="4356029" y="6468447"/>
                  <a:pt x="4326683" y="6497873"/>
                  <a:pt x="4290483" y="6497873"/>
                </a:cubicBezTo>
                <a:lnTo>
                  <a:pt x="3440490" y="6497873"/>
                </a:lnTo>
                <a:cubicBezTo>
                  <a:pt x="3404278" y="6497873"/>
                  <a:pt x="3374945" y="6468447"/>
                  <a:pt x="3374945" y="6432094"/>
                </a:cubicBezTo>
                <a:lnTo>
                  <a:pt x="3374945" y="1089764"/>
                </a:lnTo>
                <a:cubicBezTo>
                  <a:pt x="3374945" y="1053430"/>
                  <a:pt x="3404278" y="1023978"/>
                  <a:pt x="3440490" y="1023978"/>
                </a:cubicBezTo>
                <a:close/>
                <a:moveTo>
                  <a:pt x="1510992" y="643815"/>
                </a:moveTo>
                <a:lnTo>
                  <a:pt x="1510992" y="768889"/>
                </a:lnTo>
                <a:lnTo>
                  <a:pt x="1706980" y="768889"/>
                </a:lnTo>
                <a:cubicBezTo>
                  <a:pt x="1741363" y="768889"/>
                  <a:pt x="1769292" y="740869"/>
                  <a:pt x="1769292" y="706353"/>
                </a:cubicBezTo>
                <a:cubicBezTo>
                  <a:pt x="1769292" y="671842"/>
                  <a:pt x="1741363" y="643815"/>
                  <a:pt x="1706980" y="643815"/>
                </a:cubicBezTo>
                <a:close/>
                <a:moveTo>
                  <a:pt x="4460722" y="0"/>
                </a:moveTo>
                <a:lnTo>
                  <a:pt x="7730270" y="0"/>
                </a:lnTo>
                <a:lnTo>
                  <a:pt x="7730270" y="918624"/>
                </a:lnTo>
                <a:cubicBezTo>
                  <a:pt x="7730270" y="954952"/>
                  <a:pt x="7700924" y="984402"/>
                  <a:pt x="7664719" y="984402"/>
                </a:cubicBezTo>
                <a:lnTo>
                  <a:pt x="6130720" y="984402"/>
                </a:lnTo>
                <a:lnTo>
                  <a:pt x="6130720" y="706226"/>
                </a:lnTo>
                <a:cubicBezTo>
                  <a:pt x="6130720" y="670673"/>
                  <a:pt x="6101248" y="641997"/>
                  <a:pt x="6065435" y="643688"/>
                </a:cubicBezTo>
                <a:cubicBezTo>
                  <a:pt x="6031827" y="645245"/>
                  <a:pt x="6006096" y="674175"/>
                  <a:pt x="6006096" y="707909"/>
                </a:cubicBezTo>
                <a:lnTo>
                  <a:pt x="6006096" y="1466424"/>
                </a:lnTo>
                <a:cubicBezTo>
                  <a:pt x="6006096" y="1501977"/>
                  <a:pt x="6035588" y="1530646"/>
                  <a:pt x="6071400" y="1528962"/>
                </a:cubicBezTo>
                <a:cubicBezTo>
                  <a:pt x="6105008" y="1527405"/>
                  <a:pt x="6130720" y="1498469"/>
                  <a:pt x="6130720" y="1464734"/>
                </a:cubicBezTo>
                <a:lnTo>
                  <a:pt x="6130720" y="1404014"/>
                </a:lnTo>
                <a:lnTo>
                  <a:pt x="6068408" y="1404014"/>
                </a:lnTo>
                <a:lnTo>
                  <a:pt x="6068408" y="1023978"/>
                </a:lnTo>
                <a:lnTo>
                  <a:pt x="7664719" y="1023978"/>
                </a:lnTo>
                <a:cubicBezTo>
                  <a:pt x="7700924" y="1023978"/>
                  <a:pt x="7730270" y="1053430"/>
                  <a:pt x="7730270" y="1089763"/>
                </a:cubicBezTo>
                <a:lnTo>
                  <a:pt x="7730270" y="6498000"/>
                </a:lnTo>
                <a:lnTo>
                  <a:pt x="4460722" y="6498000"/>
                </a:lnTo>
                <a:cubicBezTo>
                  <a:pt x="4424522" y="6498000"/>
                  <a:pt x="4395176" y="6468574"/>
                  <a:pt x="4395176" y="6432221"/>
                </a:cubicBezTo>
                <a:lnTo>
                  <a:pt x="4395176" y="65783"/>
                </a:lnTo>
                <a:cubicBezTo>
                  <a:pt x="4395176" y="29454"/>
                  <a:pt x="4424522" y="0"/>
                  <a:pt x="4460722" y="0"/>
                </a:cubicBezTo>
                <a:close/>
                <a:moveTo>
                  <a:pt x="3865420" y="0"/>
                </a:moveTo>
                <a:lnTo>
                  <a:pt x="3865553" y="0"/>
                </a:lnTo>
                <a:cubicBezTo>
                  <a:pt x="4136424" y="0"/>
                  <a:pt x="4356029" y="220396"/>
                  <a:pt x="4356029" y="492268"/>
                </a:cubicBezTo>
                <a:lnTo>
                  <a:pt x="4356029" y="492398"/>
                </a:lnTo>
                <a:cubicBezTo>
                  <a:pt x="4356029" y="764269"/>
                  <a:pt x="4136424" y="984663"/>
                  <a:pt x="3865553" y="984663"/>
                </a:cubicBezTo>
                <a:lnTo>
                  <a:pt x="3865420" y="984663"/>
                </a:lnTo>
                <a:cubicBezTo>
                  <a:pt x="3594537" y="984663"/>
                  <a:pt x="3374945" y="764269"/>
                  <a:pt x="3374945" y="492398"/>
                </a:cubicBezTo>
                <a:lnTo>
                  <a:pt x="3374945" y="492268"/>
                </a:lnTo>
                <a:cubicBezTo>
                  <a:pt x="3374945" y="220396"/>
                  <a:pt x="3594537" y="0"/>
                  <a:pt x="3865420" y="0"/>
                </a:cubicBezTo>
                <a:close/>
                <a:moveTo>
                  <a:pt x="0" y="0"/>
                </a:moveTo>
                <a:lnTo>
                  <a:pt x="3270070" y="0"/>
                </a:lnTo>
                <a:cubicBezTo>
                  <a:pt x="3306269" y="0"/>
                  <a:pt x="3335615" y="29454"/>
                  <a:pt x="3335615" y="65783"/>
                </a:cubicBezTo>
                <a:lnTo>
                  <a:pt x="3335615" y="918885"/>
                </a:lnTo>
                <a:cubicBezTo>
                  <a:pt x="3335615" y="955212"/>
                  <a:pt x="3306269" y="984663"/>
                  <a:pt x="3270070" y="984663"/>
                </a:cubicBezTo>
                <a:lnTo>
                  <a:pt x="2063264" y="984663"/>
                </a:lnTo>
                <a:lnTo>
                  <a:pt x="2063398" y="984536"/>
                </a:lnTo>
                <a:cubicBezTo>
                  <a:pt x="2052536" y="984536"/>
                  <a:pt x="2043745" y="993357"/>
                  <a:pt x="2043745" y="1004257"/>
                </a:cubicBezTo>
                <a:cubicBezTo>
                  <a:pt x="2043745" y="1015156"/>
                  <a:pt x="2052536" y="1023978"/>
                  <a:pt x="2063398" y="1023978"/>
                </a:cubicBezTo>
                <a:lnTo>
                  <a:pt x="3270196" y="1023978"/>
                </a:lnTo>
                <a:cubicBezTo>
                  <a:pt x="3306396" y="1023978"/>
                  <a:pt x="3335742" y="1053430"/>
                  <a:pt x="3335742" y="1089763"/>
                </a:cubicBezTo>
                <a:lnTo>
                  <a:pt x="3335742" y="6432094"/>
                </a:lnTo>
                <a:cubicBezTo>
                  <a:pt x="3335742" y="6468447"/>
                  <a:pt x="3306396" y="6497872"/>
                  <a:pt x="3270196" y="6497872"/>
                </a:cubicBezTo>
                <a:lnTo>
                  <a:pt x="0" y="6497872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33887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118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9CA05EDA-FC8B-9F99-ED86-21B6E9272D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6" name="THINGS">
            <a:extLst>
              <a:ext uri="{FF2B5EF4-FFF2-40B4-BE49-F238E27FC236}">
                <a16:creationId xmlns:a16="http://schemas.microsoft.com/office/drawing/2014/main" id="{4CEF4890-9E09-E145-F2F7-DD224C0FFC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7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950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 Black BG +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4320958-E150-FC55-AD00-8799F8178D9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7730270" cy="6498000"/>
          </a:xfrm>
          <a:custGeom>
            <a:avLst/>
            <a:gdLst>
              <a:gd name="connsiteX0" fmla="*/ 1510992 w 7730270"/>
              <a:gd name="connsiteY0" fmla="*/ 1404014 h 6498000"/>
              <a:gd name="connsiteX1" fmla="*/ 1510992 w 7730270"/>
              <a:gd name="connsiteY1" fmla="*/ 1529089 h 6498000"/>
              <a:gd name="connsiteX2" fmla="*/ 1706980 w 7730270"/>
              <a:gd name="connsiteY2" fmla="*/ 1529089 h 6498000"/>
              <a:gd name="connsiteX3" fmla="*/ 1769292 w 7730270"/>
              <a:gd name="connsiteY3" fmla="*/ 1466552 h 6498000"/>
              <a:gd name="connsiteX4" fmla="*/ 1706980 w 7730270"/>
              <a:gd name="connsiteY4" fmla="*/ 1404014 h 6498000"/>
              <a:gd name="connsiteX5" fmla="*/ 3440490 w 7730270"/>
              <a:gd name="connsiteY5" fmla="*/ 1023978 h 6498000"/>
              <a:gd name="connsiteX6" fmla="*/ 4290483 w 7730270"/>
              <a:gd name="connsiteY6" fmla="*/ 1023978 h 6498000"/>
              <a:gd name="connsiteX7" fmla="*/ 4356029 w 7730270"/>
              <a:gd name="connsiteY7" fmla="*/ 1089764 h 6498000"/>
              <a:gd name="connsiteX8" fmla="*/ 4356029 w 7730270"/>
              <a:gd name="connsiteY8" fmla="*/ 6432094 h 6498000"/>
              <a:gd name="connsiteX9" fmla="*/ 4290483 w 7730270"/>
              <a:gd name="connsiteY9" fmla="*/ 6497873 h 6498000"/>
              <a:gd name="connsiteX10" fmla="*/ 3440490 w 7730270"/>
              <a:gd name="connsiteY10" fmla="*/ 6497873 h 6498000"/>
              <a:gd name="connsiteX11" fmla="*/ 3374945 w 7730270"/>
              <a:gd name="connsiteY11" fmla="*/ 6432094 h 6498000"/>
              <a:gd name="connsiteX12" fmla="*/ 3374945 w 7730270"/>
              <a:gd name="connsiteY12" fmla="*/ 1089764 h 6498000"/>
              <a:gd name="connsiteX13" fmla="*/ 3440490 w 7730270"/>
              <a:gd name="connsiteY13" fmla="*/ 1023978 h 6498000"/>
              <a:gd name="connsiteX14" fmla="*/ 1510992 w 7730270"/>
              <a:gd name="connsiteY14" fmla="*/ 643815 h 6498000"/>
              <a:gd name="connsiteX15" fmla="*/ 1510992 w 7730270"/>
              <a:gd name="connsiteY15" fmla="*/ 768889 h 6498000"/>
              <a:gd name="connsiteX16" fmla="*/ 1706980 w 7730270"/>
              <a:gd name="connsiteY16" fmla="*/ 768889 h 6498000"/>
              <a:gd name="connsiteX17" fmla="*/ 1769292 w 7730270"/>
              <a:gd name="connsiteY17" fmla="*/ 706353 h 6498000"/>
              <a:gd name="connsiteX18" fmla="*/ 1706980 w 7730270"/>
              <a:gd name="connsiteY18" fmla="*/ 643815 h 6498000"/>
              <a:gd name="connsiteX19" fmla="*/ 4460722 w 7730270"/>
              <a:gd name="connsiteY19" fmla="*/ 0 h 6498000"/>
              <a:gd name="connsiteX20" fmla="*/ 7730270 w 7730270"/>
              <a:gd name="connsiteY20" fmla="*/ 0 h 6498000"/>
              <a:gd name="connsiteX21" fmla="*/ 7730270 w 7730270"/>
              <a:gd name="connsiteY21" fmla="*/ 918624 h 6498000"/>
              <a:gd name="connsiteX22" fmla="*/ 7664719 w 7730270"/>
              <a:gd name="connsiteY22" fmla="*/ 984402 h 6498000"/>
              <a:gd name="connsiteX23" fmla="*/ 6130720 w 7730270"/>
              <a:gd name="connsiteY23" fmla="*/ 984402 h 6498000"/>
              <a:gd name="connsiteX24" fmla="*/ 6130720 w 7730270"/>
              <a:gd name="connsiteY24" fmla="*/ 706226 h 6498000"/>
              <a:gd name="connsiteX25" fmla="*/ 6065435 w 7730270"/>
              <a:gd name="connsiteY25" fmla="*/ 643688 h 6498000"/>
              <a:gd name="connsiteX26" fmla="*/ 6006096 w 7730270"/>
              <a:gd name="connsiteY26" fmla="*/ 707909 h 6498000"/>
              <a:gd name="connsiteX27" fmla="*/ 6006096 w 7730270"/>
              <a:gd name="connsiteY27" fmla="*/ 1466424 h 6498000"/>
              <a:gd name="connsiteX28" fmla="*/ 6071400 w 7730270"/>
              <a:gd name="connsiteY28" fmla="*/ 1528962 h 6498000"/>
              <a:gd name="connsiteX29" fmla="*/ 6130720 w 7730270"/>
              <a:gd name="connsiteY29" fmla="*/ 1464734 h 6498000"/>
              <a:gd name="connsiteX30" fmla="*/ 6130720 w 7730270"/>
              <a:gd name="connsiteY30" fmla="*/ 1404014 h 6498000"/>
              <a:gd name="connsiteX31" fmla="*/ 6068408 w 7730270"/>
              <a:gd name="connsiteY31" fmla="*/ 1404014 h 6498000"/>
              <a:gd name="connsiteX32" fmla="*/ 6068408 w 7730270"/>
              <a:gd name="connsiteY32" fmla="*/ 1023978 h 6498000"/>
              <a:gd name="connsiteX33" fmla="*/ 7664719 w 7730270"/>
              <a:gd name="connsiteY33" fmla="*/ 1023978 h 6498000"/>
              <a:gd name="connsiteX34" fmla="*/ 7730270 w 7730270"/>
              <a:gd name="connsiteY34" fmla="*/ 1089763 h 6498000"/>
              <a:gd name="connsiteX35" fmla="*/ 7730270 w 7730270"/>
              <a:gd name="connsiteY35" fmla="*/ 6498000 h 6498000"/>
              <a:gd name="connsiteX36" fmla="*/ 4460722 w 7730270"/>
              <a:gd name="connsiteY36" fmla="*/ 6498000 h 6498000"/>
              <a:gd name="connsiteX37" fmla="*/ 4395176 w 7730270"/>
              <a:gd name="connsiteY37" fmla="*/ 6432221 h 6498000"/>
              <a:gd name="connsiteX38" fmla="*/ 4395176 w 7730270"/>
              <a:gd name="connsiteY38" fmla="*/ 65783 h 6498000"/>
              <a:gd name="connsiteX39" fmla="*/ 4460722 w 7730270"/>
              <a:gd name="connsiteY39" fmla="*/ 0 h 6498000"/>
              <a:gd name="connsiteX40" fmla="*/ 3865420 w 7730270"/>
              <a:gd name="connsiteY40" fmla="*/ 0 h 6498000"/>
              <a:gd name="connsiteX41" fmla="*/ 3865553 w 7730270"/>
              <a:gd name="connsiteY41" fmla="*/ 0 h 6498000"/>
              <a:gd name="connsiteX42" fmla="*/ 4356029 w 7730270"/>
              <a:gd name="connsiteY42" fmla="*/ 492268 h 6498000"/>
              <a:gd name="connsiteX43" fmla="*/ 4356029 w 7730270"/>
              <a:gd name="connsiteY43" fmla="*/ 492398 h 6498000"/>
              <a:gd name="connsiteX44" fmla="*/ 3865553 w 7730270"/>
              <a:gd name="connsiteY44" fmla="*/ 984663 h 6498000"/>
              <a:gd name="connsiteX45" fmla="*/ 3865420 w 7730270"/>
              <a:gd name="connsiteY45" fmla="*/ 984663 h 6498000"/>
              <a:gd name="connsiteX46" fmla="*/ 3374945 w 7730270"/>
              <a:gd name="connsiteY46" fmla="*/ 492398 h 6498000"/>
              <a:gd name="connsiteX47" fmla="*/ 3374945 w 7730270"/>
              <a:gd name="connsiteY47" fmla="*/ 492268 h 6498000"/>
              <a:gd name="connsiteX48" fmla="*/ 3865420 w 7730270"/>
              <a:gd name="connsiteY48" fmla="*/ 0 h 6498000"/>
              <a:gd name="connsiteX49" fmla="*/ 0 w 7730270"/>
              <a:gd name="connsiteY49" fmla="*/ 0 h 6498000"/>
              <a:gd name="connsiteX50" fmla="*/ 3270070 w 7730270"/>
              <a:gd name="connsiteY50" fmla="*/ 0 h 6498000"/>
              <a:gd name="connsiteX51" fmla="*/ 3335615 w 7730270"/>
              <a:gd name="connsiteY51" fmla="*/ 65783 h 6498000"/>
              <a:gd name="connsiteX52" fmla="*/ 3335615 w 7730270"/>
              <a:gd name="connsiteY52" fmla="*/ 918885 h 6498000"/>
              <a:gd name="connsiteX53" fmla="*/ 3270070 w 7730270"/>
              <a:gd name="connsiteY53" fmla="*/ 984663 h 6498000"/>
              <a:gd name="connsiteX54" fmla="*/ 2063264 w 7730270"/>
              <a:gd name="connsiteY54" fmla="*/ 984663 h 6498000"/>
              <a:gd name="connsiteX55" fmla="*/ 2063398 w 7730270"/>
              <a:gd name="connsiteY55" fmla="*/ 984536 h 6498000"/>
              <a:gd name="connsiteX56" fmla="*/ 2043745 w 7730270"/>
              <a:gd name="connsiteY56" fmla="*/ 1004257 h 6498000"/>
              <a:gd name="connsiteX57" fmla="*/ 2063398 w 7730270"/>
              <a:gd name="connsiteY57" fmla="*/ 1023978 h 6498000"/>
              <a:gd name="connsiteX58" fmla="*/ 3270196 w 7730270"/>
              <a:gd name="connsiteY58" fmla="*/ 1023978 h 6498000"/>
              <a:gd name="connsiteX59" fmla="*/ 3335742 w 7730270"/>
              <a:gd name="connsiteY59" fmla="*/ 1089763 h 6498000"/>
              <a:gd name="connsiteX60" fmla="*/ 3335742 w 7730270"/>
              <a:gd name="connsiteY60" fmla="*/ 6432094 h 6498000"/>
              <a:gd name="connsiteX61" fmla="*/ 3270196 w 7730270"/>
              <a:gd name="connsiteY61" fmla="*/ 6497872 h 6498000"/>
              <a:gd name="connsiteX62" fmla="*/ 0 w 7730270"/>
              <a:gd name="connsiteY62" fmla="*/ 6497872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0270" h="6498000">
                <a:moveTo>
                  <a:pt x="1510992" y="1404014"/>
                </a:moveTo>
                <a:lnTo>
                  <a:pt x="1510992" y="1529089"/>
                </a:lnTo>
                <a:lnTo>
                  <a:pt x="1706980" y="1529089"/>
                </a:lnTo>
                <a:cubicBezTo>
                  <a:pt x="1741363" y="1529089"/>
                  <a:pt x="1769292" y="1501068"/>
                  <a:pt x="1769292" y="1466552"/>
                </a:cubicBezTo>
                <a:cubicBezTo>
                  <a:pt x="1769292" y="1432042"/>
                  <a:pt x="1741363" y="1404014"/>
                  <a:pt x="1706980" y="1404014"/>
                </a:cubicBezTo>
                <a:close/>
                <a:moveTo>
                  <a:pt x="3440490" y="1023978"/>
                </a:moveTo>
                <a:lnTo>
                  <a:pt x="4290483" y="1023978"/>
                </a:lnTo>
                <a:cubicBezTo>
                  <a:pt x="4326683" y="1023978"/>
                  <a:pt x="4356029" y="1053430"/>
                  <a:pt x="4356029" y="1089764"/>
                </a:cubicBezTo>
                <a:lnTo>
                  <a:pt x="4356029" y="6432094"/>
                </a:lnTo>
                <a:cubicBezTo>
                  <a:pt x="4356029" y="6468447"/>
                  <a:pt x="4326683" y="6497873"/>
                  <a:pt x="4290483" y="6497873"/>
                </a:cubicBezTo>
                <a:lnTo>
                  <a:pt x="3440490" y="6497873"/>
                </a:lnTo>
                <a:cubicBezTo>
                  <a:pt x="3404278" y="6497873"/>
                  <a:pt x="3374945" y="6468447"/>
                  <a:pt x="3374945" y="6432094"/>
                </a:cubicBezTo>
                <a:lnTo>
                  <a:pt x="3374945" y="1089764"/>
                </a:lnTo>
                <a:cubicBezTo>
                  <a:pt x="3374945" y="1053430"/>
                  <a:pt x="3404278" y="1023978"/>
                  <a:pt x="3440490" y="1023978"/>
                </a:cubicBezTo>
                <a:close/>
                <a:moveTo>
                  <a:pt x="1510992" y="643815"/>
                </a:moveTo>
                <a:lnTo>
                  <a:pt x="1510992" y="768889"/>
                </a:lnTo>
                <a:lnTo>
                  <a:pt x="1706980" y="768889"/>
                </a:lnTo>
                <a:cubicBezTo>
                  <a:pt x="1741363" y="768889"/>
                  <a:pt x="1769292" y="740869"/>
                  <a:pt x="1769292" y="706353"/>
                </a:cubicBezTo>
                <a:cubicBezTo>
                  <a:pt x="1769292" y="671842"/>
                  <a:pt x="1741363" y="643815"/>
                  <a:pt x="1706980" y="643815"/>
                </a:cubicBezTo>
                <a:close/>
                <a:moveTo>
                  <a:pt x="4460722" y="0"/>
                </a:moveTo>
                <a:lnTo>
                  <a:pt x="7730270" y="0"/>
                </a:lnTo>
                <a:lnTo>
                  <a:pt x="7730270" y="918624"/>
                </a:lnTo>
                <a:cubicBezTo>
                  <a:pt x="7730270" y="954952"/>
                  <a:pt x="7700924" y="984402"/>
                  <a:pt x="7664719" y="984402"/>
                </a:cubicBezTo>
                <a:lnTo>
                  <a:pt x="6130720" y="984402"/>
                </a:lnTo>
                <a:lnTo>
                  <a:pt x="6130720" y="706226"/>
                </a:lnTo>
                <a:cubicBezTo>
                  <a:pt x="6130720" y="670673"/>
                  <a:pt x="6101248" y="641997"/>
                  <a:pt x="6065435" y="643688"/>
                </a:cubicBezTo>
                <a:cubicBezTo>
                  <a:pt x="6031827" y="645245"/>
                  <a:pt x="6006096" y="674175"/>
                  <a:pt x="6006096" y="707909"/>
                </a:cubicBezTo>
                <a:lnTo>
                  <a:pt x="6006096" y="1466424"/>
                </a:lnTo>
                <a:cubicBezTo>
                  <a:pt x="6006096" y="1501977"/>
                  <a:pt x="6035588" y="1530646"/>
                  <a:pt x="6071400" y="1528962"/>
                </a:cubicBezTo>
                <a:cubicBezTo>
                  <a:pt x="6105008" y="1527405"/>
                  <a:pt x="6130720" y="1498469"/>
                  <a:pt x="6130720" y="1464734"/>
                </a:cubicBezTo>
                <a:lnTo>
                  <a:pt x="6130720" y="1404014"/>
                </a:lnTo>
                <a:lnTo>
                  <a:pt x="6068408" y="1404014"/>
                </a:lnTo>
                <a:lnTo>
                  <a:pt x="6068408" y="1023978"/>
                </a:lnTo>
                <a:lnTo>
                  <a:pt x="7664719" y="1023978"/>
                </a:lnTo>
                <a:cubicBezTo>
                  <a:pt x="7700924" y="1023978"/>
                  <a:pt x="7730270" y="1053430"/>
                  <a:pt x="7730270" y="1089763"/>
                </a:cubicBezTo>
                <a:lnTo>
                  <a:pt x="7730270" y="6498000"/>
                </a:lnTo>
                <a:lnTo>
                  <a:pt x="4460722" y="6498000"/>
                </a:lnTo>
                <a:cubicBezTo>
                  <a:pt x="4424522" y="6498000"/>
                  <a:pt x="4395176" y="6468574"/>
                  <a:pt x="4395176" y="6432221"/>
                </a:cubicBezTo>
                <a:lnTo>
                  <a:pt x="4395176" y="65783"/>
                </a:lnTo>
                <a:cubicBezTo>
                  <a:pt x="4395176" y="29454"/>
                  <a:pt x="4424522" y="0"/>
                  <a:pt x="4460722" y="0"/>
                </a:cubicBezTo>
                <a:close/>
                <a:moveTo>
                  <a:pt x="3865420" y="0"/>
                </a:moveTo>
                <a:lnTo>
                  <a:pt x="3865553" y="0"/>
                </a:lnTo>
                <a:cubicBezTo>
                  <a:pt x="4136424" y="0"/>
                  <a:pt x="4356029" y="220396"/>
                  <a:pt x="4356029" y="492268"/>
                </a:cubicBezTo>
                <a:lnTo>
                  <a:pt x="4356029" y="492398"/>
                </a:lnTo>
                <a:cubicBezTo>
                  <a:pt x="4356029" y="764269"/>
                  <a:pt x="4136424" y="984663"/>
                  <a:pt x="3865553" y="984663"/>
                </a:cubicBezTo>
                <a:lnTo>
                  <a:pt x="3865420" y="984663"/>
                </a:lnTo>
                <a:cubicBezTo>
                  <a:pt x="3594537" y="984663"/>
                  <a:pt x="3374945" y="764269"/>
                  <a:pt x="3374945" y="492398"/>
                </a:cubicBezTo>
                <a:lnTo>
                  <a:pt x="3374945" y="492268"/>
                </a:lnTo>
                <a:cubicBezTo>
                  <a:pt x="3374945" y="220396"/>
                  <a:pt x="3594537" y="0"/>
                  <a:pt x="3865420" y="0"/>
                </a:cubicBezTo>
                <a:close/>
                <a:moveTo>
                  <a:pt x="0" y="0"/>
                </a:moveTo>
                <a:lnTo>
                  <a:pt x="3270070" y="0"/>
                </a:lnTo>
                <a:cubicBezTo>
                  <a:pt x="3306269" y="0"/>
                  <a:pt x="3335615" y="29454"/>
                  <a:pt x="3335615" y="65783"/>
                </a:cubicBezTo>
                <a:lnTo>
                  <a:pt x="3335615" y="918885"/>
                </a:lnTo>
                <a:cubicBezTo>
                  <a:pt x="3335615" y="955212"/>
                  <a:pt x="3306269" y="984663"/>
                  <a:pt x="3270070" y="984663"/>
                </a:cubicBezTo>
                <a:lnTo>
                  <a:pt x="2063264" y="984663"/>
                </a:lnTo>
                <a:lnTo>
                  <a:pt x="2063398" y="984536"/>
                </a:lnTo>
                <a:cubicBezTo>
                  <a:pt x="2052536" y="984536"/>
                  <a:pt x="2043745" y="993357"/>
                  <a:pt x="2043745" y="1004257"/>
                </a:cubicBezTo>
                <a:cubicBezTo>
                  <a:pt x="2043745" y="1015156"/>
                  <a:pt x="2052536" y="1023978"/>
                  <a:pt x="2063398" y="1023978"/>
                </a:cubicBezTo>
                <a:lnTo>
                  <a:pt x="3270196" y="1023978"/>
                </a:lnTo>
                <a:cubicBezTo>
                  <a:pt x="3306396" y="1023978"/>
                  <a:pt x="3335742" y="1053430"/>
                  <a:pt x="3335742" y="1089763"/>
                </a:cubicBezTo>
                <a:lnTo>
                  <a:pt x="3335742" y="6432094"/>
                </a:lnTo>
                <a:cubicBezTo>
                  <a:pt x="3335742" y="6468447"/>
                  <a:pt x="3306396" y="6497872"/>
                  <a:pt x="3270196" y="6497872"/>
                </a:cubicBezTo>
                <a:lnTo>
                  <a:pt x="0" y="649787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468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33887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48199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118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83060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 Red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787F6B4-1B8B-4EC9-0AA6-39096BF92CD2}"/>
              </a:ext>
            </a:extLst>
          </p:cNvPr>
          <p:cNvSpPr/>
          <p:nvPr userDrawn="1"/>
        </p:nvSpPr>
        <p:spPr>
          <a:xfrm>
            <a:off x="180000" y="180000"/>
            <a:ext cx="7730270" cy="6498000"/>
          </a:xfrm>
          <a:custGeom>
            <a:avLst/>
            <a:gdLst>
              <a:gd name="connsiteX0" fmla="*/ 1510992 w 7730270"/>
              <a:gd name="connsiteY0" fmla="*/ 1404014 h 6498000"/>
              <a:gd name="connsiteX1" fmla="*/ 1510992 w 7730270"/>
              <a:gd name="connsiteY1" fmla="*/ 1529089 h 6498000"/>
              <a:gd name="connsiteX2" fmla="*/ 1706980 w 7730270"/>
              <a:gd name="connsiteY2" fmla="*/ 1529089 h 6498000"/>
              <a:gd name="connsiteX3" fmla="*/ 1769292 w 7730270"/>
              <a:gd name="connsiteY3" fmla="*/ 1466552 h 6498000"/>
              <a:gd name="connsiteX4" fmla="*/ 1706980 w 7730270"/>
              <a:gd name="connsiteY4" fmla="*/ 1404014 h 6498000"/>
              <a:gd name="connsiteX5" fmla="*/ 3440490 w 7730270"/>
              <a:gd name="connsiteY5" fmla="*/ 1023978 h 6498000"/>
              <a:gd name="connsiteX6" fmla="*/ 4290483 w 7730270"/>
              <a:gd name="connsiteY6" fmla="*/ 1023978 h 6498000"/>
              <a:gd name="connsiteX7" fmla="*/ 4356029 w 7730270"/>
              <a:gd name="connsiteY7" fmla="*/ 1089764 h 6498000"/>
              <a:gd name="connsiteX8" fmla="*/ 4356029 w 7730270"/>
              <a:gd name="connsiteY8" fmla="*/ 6432094 h 6498000"/>
              <a:gd name="connsiteX9" fmla="*/ 4290483 w 7730270"/>
              <a:gd name="connsiteY9" fmla="*/ 6497873 h 6498000"/>
              <a:gd name="connsiteX10" fmla="*/ 3440490 w 7730270"/>
              <a:gd name="connsiteY10" fmla="*/ 6497873 h 6498000"/>
              <a:gd name="connsiteX11" fmla="*/ 3374945 w 7730270"/>
              <a:gd name="connsiteY11" fmla="*/ 6432094 h 6498000"/>
              <a:gd name="connsiteX12" fmla="*/ 3374945 w 7730270"/>
              <a:gd name="connsiteY12" fmla="*/ 1089764 h 6498000"/>
              <a:gd name="connsiteX13" fmla="*/ 3440490 w 7730270"/>
              <a:gd name="connsiteY13" fmla="*/ 1023978 h 6498000"/>
              <a:gd name="connsiteX14" fmla="*/ 1510992 w 7730270"/>
              <a:gd name="connsiteY14" fmla="*/ 643815 h 6498000"/>
              <a:gd name="connsiteX15" fmla="*/ 1510992 w 7730270"/>
              <a:gd name="connsiteY15" fmla="*/ 768889 h 6498000"/>
              <a:gd name="connsiteX16" fmla="*/ 1706980 w 7730270"/>
              <a:gd name="connsiteY16" fmla="*/ 768889 h 6498000"/>
              <a:gd name="connsiteX17" fmla="*/ 1769292 w 7730270"/>
              <a:gd name="connsiteY17" fmla="*/ 706353 h 6498000"/>
              <a:gd name="connsiteX18" fmla="*/ 1706980 w 7730270"/>
              <a:gd name="connsiteY18" fmla="*/ 643815 h 6498000"/>
              <a:gd name="connsiteX19" fmla="*/ 4460722 w 7730270"/>
              <a:gd name="connsiteY19" fmla="*/ 0 h 6498000"/>
              <a:gd name="connsiteX20" fmla="*/ 7730270 w 7730270"/>
              <a:gd name="connsiteY20" fmla="*/ 0 h 6498000"/>
              <a:gd name="connsiteX21" fmla="*/ 7730270 w 7730270"/>
              <a:gd name="connsiteY21" fmla="*/ 918624 h 6498000"/>
              <a:gd name="connsiteX22" fmla="*/ 7664719 w 7730270"/>
              <a:gd name="connsiteY22" fmla="*/ 984402 h 6498000"/>
              <a:gd name="connsiteX23" fmla="*/ 6130720 w 7730270"/>
              <a:gd name="connsiteY23" fmla="*/ 984402 h 6498000"/>
              <a:gd name="connsiteX24" fmla="*/ 6130720 w 7730270"/>
              <a:gd name="connsiteY24" fmla="*/ 706226 h 6498000"/>
              <a:gd name="connsiteX25" fmla="*/ 6065435 w 7730270"/>
              <a:gd name="connsiteY25" fmla="*/ 643688 h 6498000"/>
              <a:gd name="connsiteX26" fmla="*/ 6006096 w 7730270"/>
              <a:gd name="connsiteY26" fmla="*/ 707909 h 6498000"/>
              <a:gd name="connsiteX27" fmla="*/ 6006096 w 7730270"/>
              <a:gd name="connsiteY27" fmla="*/ 1466424 h 6498000"/>
              <a:gd name="connsiteX28" fmla="*/ 6071400 w 7730270"/>
              <a:gd name="connsiteY28" fmla="*/ 1528962 h 6498000"/>
              <a:gd name="connsiteX29" fmla="*/ 6130720 w 7730270"/>
              <a:gd name="connsiteY29" fmla="*/ 1464734 h 6498000"/>
              <a:gd name="connsiteX30" fmla="*/ 6130720 w 7730270"/>
              <a:gd name="connsiteY30" fmla="*/ 1404014 h 6498000"/>
              <a:gd name="connsiteX31" fmla="*/ 6068408 w 7730270"/>
              <a:gd name="connsiteY31" fmla="*/ 1404014 h 6498000"/>
              <a:gd name="connsiteX32" fmla="*/ 6068408 w 7730270"/>
              <a:gd name="connsiteY32" fmla="*/ 1023978 h 6498000"/>
              <a:gd name="connsiteX33" fmla="*/ 7664719 w 7730270"/>
              <a:gd name="connsiteY33" fmla="*/ 1023978 h 6498000"/>
              <a:gd name="connsiteX34" fmla="*/ 7730270 w 7730270"/>
              <a:gd name="connsiteY34" fmla="*/ 1089763 h 6498000"/>
              <a:gd name="connsiteX35" fmla="*/ 7730270 w 7730270"/>
              <a:gd name="connsiteY35" fmla="*/ 6498000 h 6498000"/>
              <a:gd name="connsiteX36" fmla="*/ 4460722 w 7730270"/>
              <a:gd name="connsiteY36" fmla="*/ 6498000 h 6498000"/>
              <a:gd name="connsiteX37" fmla="*/ 4395176 w 7730270"/>
              <a:gd name="connsiteY37" fmla="*/ 6432221 h 6498000"/>
              <a:gd name="connsiteX38" fmla="*/ 4395176 w 7730270"/>
              <a:gd name="connsiteY38" fmla="*/ 65783 h 6498000"/>
              <a:gd name="connsiteX39" fmla="*/ 4460722 w 7730270"/>
              <a:gd name="connsiteY39" fmla="*/ 0 h 6498000"/>
              <a:gd name="connsiteX40" fmla="*/ 3865420 w 7730270"/>
              <a:gd name="connsiteY40" fmla="*/ 0 h 6498000"/>
              <a:gd name="connsiteX41" fmla="*/ 3865553 w 7730270"/>
              <a:gd name="connsiteY41" fmla="*/ 0 h 6498000"/>
              <a:gd name="connsiteX42" fmla="*/ 4356029 w 7730270"/>
              <a:gd name="connsiteY42" fmla="*/ 492268 h 6498000"/>
              <a:gd name="connsiteX43" fmla="*/ 4356029 w 7730270"/>
              <a:gd name="connsiteY43" fmla="*/ 492398 h 6498000"/>
              <a:gd name="connsiteX44" fmla="*/ 3865553 w 7730270"/>
              <a:gd name="connsiteY44" fmla="*/ 984663 h 6498000"/>
              <a:gd name="connsiteX45" fmla="*/ 3865420 w 7730270"/>
              <a:gd name="connsiteY45" fmla="*/ 984663 h 6498000"/>
              <a:gd name="connsiteX46" fmla="*/ 3374945 w 7730270"/>
              <a:gd name="connsiteY46" fmla="*/ 492398 h 6498000"/>
              <a:gd name="connsiteX47" fmla="*/ 3374945 w 7730270"/>
              <a:gd name="connsiteY47" fmla="*/ 492268 h 6498000"/>
              <a:gd name="connsiteX48" fmla="*/ 3865420 w 7730270"/>
              <a:gd name="connsiteY48" fmla="*/ 0 h 6498000"/>
              <a:gd name="connsiteX49" fmla="*/ 0 w 7730270"/>
              <a:gd name="connsiteY49" fmla="*/ 0 h 6498000"/>
              <a:gd name="connsiteX50" fmla="*/ 3270070 w 7730270"/>
              <a:gd name="connsiteY50" fmla="*/ 0 h 6498000"/>
              <a:gd name="connsiteX51" fmla="*/ 3335615 w 7730270"/>
              <a:gd name="connsiteY51" fmla="*/ 65783 h 6498000"/>
              <a:gd name="connsiteX52" fmla="*/ 3335615 w 7730270"/>
              <a:gd name="connsiteY52" fmla="*/ 918885 h 6498000"/>
              <a:gd name="connsiteX53" fmla="*/ 3270070 w 7730270"/>
              <a:gd name="connsiteY53" fmla="*/ 984663 h 6498000"/>
              <a:gd name="connsiteX54" fmla="*/ 2063264 w 7730270"/>
              <a:gd name="connsiteY54" fmla="*/ 984663 h 6498000"/>
              <a:gd name="connsiteX55" fmla="*/ 2063398 w 7730270"/>
              <a:gd name="connsiteY55" fmla="*/ 984536 h 6498000"/>
              <a:gd name="connsiteX56" fmla="*/ 2043745 w 7730270"/>
              <a:gd name="connsiteY56" fmla="*/ 1004257 h 6498000"/>
              <a:gd name="connsiteX57" fmla="*/ 2063398 w 7730270"/>
              <a:gd name="connsiteY57" fmla="*/ 1023978 h 6498000"/>
              <a:gd name="connsiteX58" fmla="*/ 3270196 w 7730270"/>
              <a:gd name="connsiteY58" fmla="*/ 1023978 h 6498000"/>
              <a:gd name="connsiteX59" fmla="*/ 3335742 w 7730270"/>
              <a:gd name="connsiteY59" fmla="*/ 1089763 h 6498000"/>
              <a:gd name="connsiteX60" fmla="*/ 3335742 w 7730270"/>
              <a:gd name="connsiteY60" fmla="*/ 6432094 h 6498000"/>
              <a:gd name="connsiteX61" fmla="*/ 3270196 w 7730270"/>
              <a:gd name="connsiteY61" fmla="*/ 6497872 h 6498000"/>
              <a:gd name="connsiteX62" fmla="*/ 0 w 7730270"/>
              <a:gd name="connsiteY62" fmla="*/ 6497872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0270" h="6498000">
                <a:moveTo>
                  <a:pt x="1510992" y="1404014"/>
                </a:moveTo>
                <a:lnTo>
                  <a:pt x="1510992" y="1529089"/>
                </a:lnTo>
                <a:lnTo>
                  <a:pt x="1706980" y="1529089"/>
                </a:lnTo>
                <a:cubicBezTo>
                  <a:pt x="1741363" y="1529089"/>
                  <a:pt x="1769292" y="1501068"/>
                  <a:pt x="1769292" y="1466552"/>
                </a:cubicBezTo>
                <a:cubicBezTo>
                  <a:pt x="1769292" y="1432042"/>
                  <a:pt x="1741363" y="1404014"/>
                  <a:pt x="1706980" y="1404014"/>
                </a:cubicBezTo>
                <a:close/>
                <a:moveTo>
                  <a:pt x="3440490" y="1023978"/>
                </a:moveTo>
                <a:lnTo>
                  <a:pt x="4290483" y="1023978"/>
                </a:lnTo>
                <a:cubicBezTo>
                  <a:pt x="4326683" y="1023978"/>
                  <a:pt x="4356029" y="1053430"/>
                  <a:pt x="4356029" y="1089764"/>
                </a:cubicBezTo>
                <a:lnTo>
                  <a:pt x="4356029" y="6432094"/>
                </a:lnTo>
                <a:cubicBezTo>
                  <a:pt x="4356029" y="6468447"/>
                  <a:pt x="4326683" y="6497873"/>
                  <a:pt x="4290483" y="6497873"/>
                </a:cubicBezTo>
                <a:lnTo>
                  <a:pt x="3440490" y="6497873"/>
                </a:lnTo>
                <a:cubicBezTo>
                  <a:pt x="3404278" y="6497873"/>
                  <a:pt x="3374945" y="6468447"/>
                  <a:pt x="3374945" y="6432094"/>
                </a:cubicBezTo>
                <a:lnTo>
                  <a:pt x="3374945" y="1089764"/>
                </a:lnTo>
                <a:cubicBezTo>
                  <a:pt x="3374945" y="1053430"/>
                  <a:pt x="3404278" y="1023978"/>
                  <a:pt x="3440490" y="1023978"/>
                </a:cubicBezTo>
                <a:close/>
                <a:moveTo>
                  <a:pt x="1510992" y="643815"/>
                </a:moveTo>
                <a:lnTo>
                  <a:pt x="1510992" y="768889"/>
                </a:lnTo>
                <a:lnTo>
                  <a:pt x="1706980" y="768889"/>
                </a:lnTo>
                <a:cubicBezTo>
                  <a:pt x="1741363" y="768889"/>
                  <a:pt x="1769292" y="740869"/>
                  <a:pt x="1769292" y="706353"/>
                </a:cubicBezTo>
                <a:cubicBezTo>
                  <a:pt x="1769292" y="671842"/>
                  <a:pt x="1741363" y="643815"/>
                  <a:pt x="1706980" y="643815"/>
                </a:cubicBezTo>
                <a:close/>
                <a:moveTo>
                  <a:pt x="4460722" y="0"/>
                </a:moveTo>
                <a:lnTo>
                  <a:pt x="7730270" y="0"/>
                </a:lnTo>
                <a:lnTo>
                  <a:pt x="7730270" y="918624"/>
                </a:lnTo>
                <a:cubicBezTo>
                  <a:pt x="7730270" y="954952"/>
                  <a:pt x="7700924" y="984402"/>
                  <a:pt x="7664719" y="984402"/>
                </a:cubicBezTo>
                <a:lnTo>
                  <a:pt x="6130720" y="984402"/>
                </a:lnTo>
                <a:lnTo>
                  <a:pt x="6130720" y="706226"/>
                </a:lnTo>
                <a:cubicBezTo>
                  <a:pt x="6130720" y="670673"/>
                  <a:pt x="6101248" y="641997"/>
                  <a:pt x="6065435" y="643688"/>
                </a:cubicBezTo>
                <a:cubicBezTo>
                  <a:pt x="6031827" y="645245"/>
                  <a:pt x="6006096" y="674175"/>
                  <a:pt x="6006096" y="707909"/>
                </a:cubicBezTo>
                <a:lnTo>
                  <a:pt x="6006096" y="1466424"/>
                </a:lnTo>
                <a:cubicBezTo>
                  <a:pt x="6006096" y="1501977"/>
                  <a:pt x="6035588" y="1530646"/>
                  <a:pt x="6071400" y="1528962"/>
                </a:cubicBezTo>
                <a:cubicBezTo>
                  <a:pt x="6105008" y="1527405"/>
                  <a:pt x="6130720" y="1498469"/>
                  <a:pt x="6130720" y="1464734"/>
                </a:cubicBezTo>
                <a:lnTo>
                  <a:pt x="6130720" y="1404014"/>
                </a:lnTo>
                <a:lnTo>
                  <a:pt x="6068408" y="1404014"/>
                </a:lnTo>
                <a:lnTo>
                  <a:pt x="6068408" y="1023978"/>
                </a:lnTo>
                <a:lnTo>
                  <a:pt x="7664719" y="1023978"/>
                </a:lnTo>
                <a:cubicBezTo>
                  <a:pt x="7700924" y="1023978"/>
                  <a:pt x="7730270" y="1053430"/>
                  <a:pt x="7730270" y="1089763"/>
                </a:cubicBezTo>
                <a:lnTo>
                  <a:pt x="7730270" y="6498000"/>
                </a:lnTo>
                <a:lnTo>
                  <a:pt x="4460722" y="6498000"/>
                </a:lnTo>
                <a:cubicBezTo>
                  <a:pt x="4424522" y="6498000"/>
                  <a:pt x="4395176" y="6468574"/>
                  <a:pt x="4395176" y="6432221"/>
                </a:cubicBezTo>
                <a:lnTo>
                  <a:pt x="4395176" y="65783"/>
                </a:lnTo>
                <a:cubicBezTo>
                  <a:pt x="4395176" y="29454"/>
                  <a:pt x="4424522" y="0"/>
                  <a:pt x="4460722" y="0"/>
                </a:cubicBezTo>
                <a:close/>
                <a:moveTo>
                  <a:pt x="3865420" y="0"/>
                </a:moveTo>
                <a:lnTo>
                  <a:pt x="3865553" y="0"/>
                </a:lnTo>
                <a:cubicBezTo>
                  <a:pt x="4136424" y="0"/>
                  <a:pt x="4356029" y="220396"/>
                  <a:pt x="4356029" y="492268"/>
                </a:cubicBezTo>
                <a:lnTo>
                  <a:pt x="4356029" y="492398"/>
                </a:lnTo>
                <a:cubicBezTo>
                  <a:pt x="4356029" y="764269"/>
                  <a:pt x="4136424" y="984663"/>
                  <a:pt x="3865553" y="984663"/>
                </a:cubicBezTo>
                <a:lnTo>
                  <a:pt x="3865420" y="984663"/>
                </a:lnTo>
                <a:cubicBezTo>
                  <a:pt x="3594537" y="984663"/>
                  <a:pt x="3374945" y="764269"/>
                  <a:pt x="3374945" y="492398"/>
                </a:cubicBezTo>
                <a:lnTo>
                  <a:pt x="3374945" y="492268"/>
                </a:lnTo>
                <a:cubicBezTo>
                  <a:pt x="3374945" y="220396"/>
                  <a:pt x="3594537" y="0"/>
                  <a:pt x="3865420" y="0"/>
                </a:cubicBezTo>
                <a:close/>
                <a:moveTo>
                  <a:pt x="0" y="0"/>
                </a:moveTo>
                <a:lnTo>
                  <a:pt x="3270070" y="0"/>
                </a:lnTo>
                <a:cubicBezTo>
                  <a:pt x="3306269" y="0"/>
                  <a:pt x="3335615" y="29454"/>
                  <a:pt x="3335615" y="65783"/>
                </a:cubicBezTo>
                <a:lnTo>
                  <a:pt x="3335615" y="918885"/>
                </a:lnTo>
                <a:cubicBezTo>
                  <a:pt x="3335615" y="955212"/>
                  <a:pt x="3306269" y="984663"/>
                  <a:pt x="3270070" y="984663"/>
                </a:cubicBezTo>
                <a:lnTo>
                  <a:pt x="2063264" y="984663"/>
                </a:lnTo>
                <a:lnTo>
                  <a:pt x="2063398" y="984536"/>
                </a:lnTo>
                <a:cubicBezTo>
                  <a:pt x="2052536" y="984536"/>
                  <a:pt x="2043745" y="993357"/>
                  <a:pt x="2043745" y="1004257"/>
                </a:cubicBezTo>
                <a:cubicBezTo>
                  <a:pt x="2043745" y="1015156"/>
                  <a:pt x="2052536" y="1023978"/>
                  <a:pt x="2063398" y="1023978"/>
                </a:cubicBezTo>
                <a:lnTo>
                  <a:pt x="3270196" y="1023978"/>
                </a:lnTo>
                <a:cubicBezTo>
                  <a:pt x="3306396" y="1023978"/>
                  <a:pt x="3335742" y="1053430"/>
                  <a:pt x="3335742" y="1089763"/>
                </a:cubicBezTo>
                <a:lnTo>
                  <a:pt x="3335742" y="6432094"/>
                </a:lnTo>
                <a:cubicBezTo>
                  <a:pt x="3335742" y="6468447"/>
                  <a:pt x="3306396" y="6497872"/>
                  <a:pt x="3270196" y="6497872"/>
                </a:cubicBezTo>
                <a:lnTo>
                  <a:pt x="0" y="6497872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33887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118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9CA05EDA-FC8B-9F99-ED86-21B6E9272D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6" name="THINGS">
            <a:extLst>
              <a:ext uri="{FF2B5EF4-FFF2-40B4-BE49-F238E27FC236}">
                <a16:creationId xmlns:a16="http://schemas.microsoft.com/office/drawing/2014/main" id="{4CEF4890-9E09-E145-F2F7-DD224C0FFC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7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79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 Red BG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4320958-E150-FC55-AD00-8799F8178D9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7730270" cy="6498000"/>
          </a:xfrm>
          <a:custGeom>
            <a:avLst/>
            <a:gdLst>
              <a:gd name="connsiteX0" fmla="*/ 1510992 w 7730270"/>
              <a:gd name="connsiteY0" fmla="*/ 1404014 h 6498000"/>
              <a:gd name="connsiteX1" fmla="*/ 1510992 w 7730270"/>
              <a:gd name="connsiteY1" fmla="*/ 1529089 h 6498000"/>
              <a:gd name="connsiteX2" fmla="*/ 1706980 w 7730270"/>
              <a:gd name="connsiteY2" fmla="*/ 1529089 h 6498000"/>
              <a:gd name="connsiteX3" fmla="*/ 1769292 w 7730270"/>
              <a:gd name="connsiteY3" fmla="*/ 1466552 h 6498000"/>
              <a:gd name="connsiteX4" fmla="*/ 1706980 w 7730270"/>
              <a:gd name="connsiteY4" fmla="*/ 1404014 h 6498000"/>
              <a:gd name="connsiteX5" fmla="*/ 3440490 w 7730270"/>
              <a:gd name="connsiteY5" fmla="*/ 1023978 h 6498000"/>
              <a:gd name="connsiteX6" fmla="*/ 4290483 w 7730270"/>
              <a:gd name="connsiteY6" fmla="*/ 1023978 h 6498000"/>
              <a:gd name="connsiteX7" fmla="*/ 4356029 w 7730270"/>
              <a:gd name="connsiteY7" fmla="*/ 1089764 h 6498000"/>
              <a:gd name="connsiteX8" fmla="*/ 4356029 w 7730270"/>
              <a:gd name="connsiteY8" fmla="*/ 6432094 h 6498000"/>
              <a:gd name="connsiteX9" fmla="*/ 4290483 w 7730270"/>
              <a:gd name="connsiteY9" fmla="*/ 6497873 h 6498000"/>
              <a:gd name="connsiteX10" fmla="*/ 3440490 w 7730270"/>
              <a:gd name="connsiteY10" fmla="*/ 6497873 h 6498000"/>
              <a:gd name="connsiteX11" fmla="*/ 3374945 w 7730270"/>
              <a:gd name="connsiteY11" fmla="*/ 6432094 h 6498000"/>
              <a:gd name="connsiteX12" fmla="*/ 3374945 w 7730270"/>
              <a:gd name="connsiteY12" fmla="*/ 1089764 h 6498000"/>
              <a:gd name="connsiteX13" fmla="*/ 3440490 w 7730270"/>
              <a:gd name="connsiteY13" fmla="*/ 1023978 h 6498000"/>
              <a:gd name="connsiteX14" fmla="*/ 1510992 w 7730270"/>
              <a:gd name="connsiteY14" fmla="*/ 643815 h 6498000"/>
              <a:gd name="connsiteX15" fmla="*/ 1510992 w 7730270"/>
              <a:gd name="connsiteY15" fmla="*/ 768889 h 6498000"/>
              <a:gd name="connsiteX16" fmla="*/ 1706980 w 7730270"/>
              <a:gd name="connsiteY16" fmla="*/ 768889 h 6498000"/>
              <a:gd name="connsiteX17" fmla="*/ 1769292 w 7730270"/>
              <a:gd name="connsiteY17" fmla="*/ 706353 h 6498000"/>
              <a:gd name="connsiteX18" fmla="*/ 1706980 w 7730270"/>
              <a:gd name="connsiteY18" fmla="*/ 643815 h 6498000"/>
              <a:gd name="connsiteX19" fmla="*/ 4460722 w 7730270"/>
              <a:gd name="connsiteY19" fmla="*/ 0 h 6498000"/>
              <a:gd name="connsiteX20" fmla="*/ 7730270 w 7730270"/>
              <a:gd name="connsiteY20" fmla="*/ 0 h 6498000"/>
              <a:gd name="connsiteX21" fmla="*/ 7730270 w 7730270"/>
              <a:gd name="connsiteY21" fmla="*/ 918624 h 6498000"/>
              <a:gd name="connsiteX22" fmla="*/ 7664719 w 7730270"/>
              <a:gd name="connsiteY22" fmla="*/ 984402 h 6498000"/>
              <a:gd name="connsiteX23" fmla="*/ 6130720 w 7730270"/>
              <a:gd name="connsiteY23" fmla="*/ 984402 h 6498000"/>
              <a:gd name="connsiteX24" fmla="*/ 6130720 w 7730270"/>
              <a:gd name="connsiteY24" fmla="*/ 706226 h 6498000"/>
              <a:gd name="connsiteX25" fmla="*/ 6065435 w 7730270"/>
              <a:gd name="connsiteY25" fmla="*/ 643688 h 6498000"/>
              <a:gd name="connsiteX26" fmla="*/ 6006096 w 7730270"/>
              <a:gd name="connsiteY26" fmla="*/ 707909 h 6498000"/>
              <a:gd name="connsiteX27" fmla="*/ 6006096 w 7730270"/>
              <a:gd name="connsiteY27" fmla="*/ 1466424 h 6498000"/>
              <a:gd name="connsiteX28" fmla="*/ 6071400 w 7730270"/>
              <a:gd name="connsiteY28" fmla="*/ 1528962 h 6498000"/>
              <a:gd name="connsiteX29" fmla="*/ 6130720 w 7730270"/>
              <a:gd name="connsiteY29" fmla="*/ 1464734 h 6498000"/>
              <a:gd name="connsiteX30" fmla="*/ 6130720 w 7730270"/>
              <a:gd name="connsiteY30" fmla="*/ 1404014 h 6498000"/>
              <a:gd name="connsiteX31" fmla="*/ 6068408 w 7730270"/>
              <a:gd name="connsiteY31" fmla="*/ 1404014 h 6498000"/>
              <a:gd name="connsiteX32" fmla="*/ 6068408 w 7730270"/>
              <a:gd name="connsiteY32" fmla="*/ 1023978 h 6498000"/>
              <a:gd name="connsiteX33" fmla="*/ 7664719 w 7730270"/>
              <a:gd name="connsiteY33" fmla="*/ 1023978 h 6498000"/>
              <a:gd name="connsiteX34" fmla="*/ 7730270 w 7730270"/>
              <a:gd name="connsiteY34" fmla="*/ 1089763 h 6498000"/>
              <a:gd name="connsiteX35" fmla="*/ 7730270 w 7730270"/>
              <a:gd name="connsiteY35" fmla="*/ 6498000 h 6498000"/>
              <a:gd name="connsiteX36" fmla="*/ 4460722 w 7730270"/>
              <a:gd name="connsiteY36" fmla="*/ 6498000 h 6498000"/>
              <a:gd name="connsiteX37" fmla="*/ 4395176 w 7730270"/>
              <a:gd name="connsiteY37" fmla="*/ 6432221 h 6498000"/>
              <a:gd name="connsiteX38" fmla="*/ 4395176 w 7730270"/>
              <a:gd name="connsiteY38" fmla="*/ 65783 h 6498000"/>
              <a:gd name="connsiteX39" fmla="*/ 4460722 w 7730270"/>
              <a:gd name="connsiteY39" fmla="*/ 0 h 6498000"/>
              <a:gd name="connsiteX40" fmla="*/ 3865420 w 7730270"/>
              <a:gd name="connsiteY40" fmla="*/ 0 h 6498000"/>
              <a:gd name="connsiteX41" fmla="*/ 3865553 w 7730270"/>
              <a:gd name="connsiteY41" fmla="*/ 0 h 6498000"/>
              <a:gd name="connsiteX42" fmla="*/ 4356029 w 7730270"/>
              <a:gd name="connsiteY42" fmla="*/ 492268 h 6498000"/>
              <a:gd name="connsiteX43" fmla="*/ 4356029 w 7730270"/>
              <a:gd name="connsiteY43" fmla="*/ 492398 h 6498000"/>
              <a:gd name="connsiteX44" fmla="*/ 3865553 w 7730270"/>
              <a:gd name="connsiteY44" fmla="*/ 984663 h 6498000"/>
              <a:gd name="connsiteX45" fmla="*/ 3865420 w 7730270"/>
              <a:gd name="connsiteY45" fmla="*/ 984663 h 6498000"/>
              <a:gd name="connsiteX46" fmla="*/ 3374945 w 7730270"/>
              <a:gd name="connsiteY46" fmla="*/ 492398 h 6498000"/>
              <a:gd name="connsiteX47" fmla="*/ 3374945 w 7730270"/>
              <a:gd name="connsiteY47" fmla="*/ 492268 h 6498000"/>
              <a:gd name="connsiteX48" fmla="*/ 3865420 w 7730270"/>
              <a:gd name="connsiteY48" fmla="*/ 0 h 6498000"/>
              <a:gd name="connsiteX49" fmla="*/ 0 w 7730270"/>
              <a:gd name="connsiteY49" fmla="*/ 0 h 6498000"/>
              <a:gd name="connsiteX50" fmla="*/ 3270070 w 7730270"/>
              <a:gd name="connsiteY50" fmla="*/ 0 h 6498000"/>
              <a:gd name="connsiteX51" fmla="*/ 3335615 w 7730270"/>
              <a:gd name="connsiteY51" fmla="*/ 65783 h 6498000"/>
              <a:gd name="connsiteX52" fmla="*/ 3335615 w 7730270"/>
              <a:gd name="connsiteY52" fmla="*/ 918885 h 6498000"/>
              <a:gd name="connsiteX53" fmla="*/ 3270070 w 7730270"/>
              <a:gd name="connsiteY53" fmla="*/ 984663 h 6498000"/>
              <a:gd name="connsiteX54" fmla="*/ 2063264 w 7730270"/>
              <a:gd name="connsiteY54" fmla="*/ 984663 h 6498000"/>
              <a:gd name="connsiteX55" fmla="*/ 2063398 w 7730270"/>
              <a:gd name="connsiteY55" fmla="*/ 984536 h 6498000"/>
              <a:gd name="connsiteX56" fmla="*/ 2043745 w 7730270"/>
              <a:gd name="connsiteY56" fmla="*/ 1004257 h 6498000"/>
              <a:gd name="connsiteX57" fmla="*/ 2063398 w 7730270"/>
              <a:gd name="connsiteY57" fmla="*/ 1023978 h 6498000"/>
              <a:gd name="connsiteX58" fmla="*/ 3270196 w 7730270"/>
              <a:gd name="connsiteY58" fmla="*/ 1023978 h 6498000"/>
              <a:gd name="connsiteX59" fmla="*/ 3335742 w 7730270"/>
              <a:gd name="connsiteY59" fmla="*/ 1089763 h 6498000"/>
              <a:gd name="connsiteX60" fmla="*/ 3335742 w 7730270"/>
              <a:gd name="connsiteY60" fmla="*/ 6432094 h 6498000"/>
              <a:gd name="connsiteX61" fmla="*/ 3270196 w 7730270"/>
              <a:gd name="connsiteY61" fmla="*/ 6497872 h 6498000"/>
              <a:gd name="connsiteX62" fmla="*/ 0 w 7730270"/>
              <a:gd name="connsiteY62" fmla="*/ 6497872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0270" h="6498000">
                <a:moveTo>
                  <a:pt x="1510992" y="1404014"/>
                </a:moveTo>
                <a:lnTo>
                  <a:pt x="1510992" y="1529089"/>
                </a:lnTo>
                <a:lnTo>
                  <a:pt x="1706980" y="1529089"/>
                </a:lnTo>
                <a:cubicBezTo>
                  <a:pt x="1741363" y="1529089"/>
                  <a:pt x="1769292" y="1501068"/>
                  <a:pt x="1769292" y="1466552"/>
                </a:cubicBezTo>
                <a:cubicBezTo>
                  <a:pt x="1769292" y="1432042"/>
                  <a:pt x="1741363" y="1404014"/>
                  <a:pt x="1706980" y="1404014"/>
                </a:cubicBezTo>
                <a:close/>
                <a:moveTo>
                  <a:pt x="3440490" y="1023978"/>
                </a:moveTo>
                <a:lnTo>
                  <a:pt x="4290483" y="1023978"/>
                </a:lnTo>
                <a:cubicBezTo>
                  <a:pt x="4326683" y="1023978"/>
                  <a:pt x="4356029" y="1053430"/>
                  <a:pt x="4356029" y="1089764"/>
                </a:cubicBezTo>
                <a:lnTo>
                  <a:pt x="4356029" y="6432094"/>
                </a:lnTo>
                <a:cubicBezTo>
                  <a:pt x="4356029" y="6468447"/>
                  <a:pt x="4326683" y="6497873"/>
                  <a:pt x="4290483" y="6497873"/>
                </a:cubicBezTo>
                <a:lnTo>
                  <a:pt x="3440490" y="6497873"/>
                </a:lnTo>
                <a:cubicBezTo>
                  <a:pt x="3404278" y="6497873"/>
                  <a:pt x="3374945" y="6468447"/>
                  <a:pt x="3374945" y="6432094"/>
                </a:cubicBezTo>
                <a:lnTo>
                  <a:pt x="3374945" y="1089764"/>
                </a:lnTo>
                <a:cubicBezTo>
                  <a:pt x="3374945" y="1053430"/>
                  <a:pt x="3404278" y="1023978"/>
                  <a:pt x="3440490" y="1023978"/>
                </a:cubicBezTo>
                <a:close/>
                <a:moveTo>
                  <a:pt x="1510992" y="643815"/>
                </a:moveTo>
                <a:lnTo>
                  <a:pt x="1510992" y="768889"/>
                </a:lnTo>
                <a:lnTo>
                  <a:pt x="1706980" y="768889"/>
                </a:lnTo>
                <a:cubicBezTo>
                  <a:pt x="1741363" y="768889"/>
                  <a:pt x="1769292" y="740869"/>
                  <a:pt x="1769292" y="706353"/>
                </a:cubicBezTo>
                <a:cubicBezTo>
                  <a:pt x="1769292" y="671842"/>
                  <a:pt x="1741363" y="643815"/>
                  <a:pt x="1706980" y="643815"/>
                </a:cubicBezTo>
                <a:close/>
                <a:moveTo>
                  <a:pt x="4460722" y="0"/>
                </a:moveTo>
                <a:lnTo>
                  <a:pt x="7730270" y="0"/>
                </a:lnTo>
                <a:lnTo>
                  <a:pt x="7730270" y="918624"/>
                </a:lnTo>
                <a:cubicBezTo>
                  <a:pt x="7730270" y="954952"/>
                  <a:pt x="7700924" y="984402"/>
                  <a:pt x="7664719" y="984402"/>
                </a:cubicBezTo>
                <a:lnTo>
                  <a:pt x="6130720" y="984402"/>
                </a:lnTo>
                <a:lnTo>
                  <a:pt x="6130720" y="706226"/>
                </a:lnTo>
                <a:cubicBezTo>
                  <a:pt x="6130720" y="670673"/>
                  <a:pt x="6101248" y="641997"/>
                  <a:pt x="6065435" y="643688"/>
                </a:cubicBezTo>
                <a:cubicBezTo>
                  <a:pt x="6031827" y="645245"/>
                  <a:pt x="6006096" y="674175"/>
                  <a:pt x="6006096" y="707909"/>
                </a:cubicBezTo>
                <a:lnTo>
                  <a:pt x="6006096" y="1466424"/>
                </a:lnTo>
                <a:cubicBezTo>
                  <a:pt x="6006096" y="1501977"/>
                  <a:pt x="6035588" y="1530646"/>
                  <a:pt x="6071400" y="1528962"/>
                </a:cubicBezTo>
                <a:cubicBezTo>
                  <a:pt x="6105008" y="1527405"/>
                  <a:pt x="6130720" y="1498469"/>
                  <a:pt x="6130720" y="1464734"/>
                </a:cubicBezTo>
                <a:lnTo>
                  <a:pt x="6130720" y="1404014"/>
                </a:lnTo>
                <a:lnTo>
                  <a:pt x="6068408" y="1404014"/>
                </a:lnTo>
                <a:lnTo>
                  <a:pt x="6068408" y="1023978"/>
                </a:lnTo>
                <a:lnTo>
                  <a:pt x="7664719" y="1023978"/>
                </a:lnTo>
                <a:cubicBezTo>
                  <a:pt x="7700924" y="1023978"/>
                  <a:pt x="7730270" y="1053430"/>
                  <a:pt x="7730270" y="1089763"/>
                </a:cubicBezTo>
                <a:lnTo>
                  <a:pt x="7730270" y="6498000"/>
                </a:lnTo>
                <a:lnTo>
                  <a:pt x="4460722" y="6498000"/>
                </a:lnTo>
                <a:cubicBezTo>
                  <a:pt x="4424522" y="6498000"/>
                  <a:pt x="4395176" y="6468574"/>
                  <a:pt x="4395176" y="6432221"/>
                </a:cubicBezTo>
                <a:lnTo>
                  <a:pt x="4395176" y="65783"/>
                </a:lnTo>
                <a:cubicBezTo>
                  <a:pt x="4395176" y="29454"/>
                  <a:pt x="4424522" y="0"/>
                  <a:pt x="4460722" y="0"/>
                </a:cubicBezTo>
                <a:close/>
                <a:moveTo>
                  <a:pt x="3865420" y="0"/>
                </a:moveTo>
                <a:lnTo>
                  <a:pt x="3865553" y="0"/>
                </a:lnTo>
                <a:cubicBezTo>
                  <a:pt x="4136424" y="0"/>
                  <a:pt x="4356029" y="220396"/>
                  <a:pt x="4356029" y="492268"/>
                </a:cubicBezTo>
                <a:lnTo>
                  <a:pt x="4356029" y="492398"/>
                </a:lnTo>
                <a:cubicBezTo>
                  <a:pt x="4356029" y="764269"/>
                  <a:pt x="4136424" y="984663"/>
                  <a:pt x="3865553" y="984663"/>
                </a:cubicBezTo>
                <a:lnTo>
                  <a:pt x="3865420" y="984663"/>
                </a:lnTo>
                <a:cubicBezTo>
                  <a:pt x="3594537" y="984663"/>
                  <a:pt x="3374945" y="764269"/>
                  <a:pt x="3374945" y="492398"/>
                </a:cubicBezTo>
                <a:lnTo>
                  <a:pt x="3374945" y="492268"/>
                </a:lnTo>
                <a:cubicBezTo>
                  <a:pt x="3374945" y="220396"/>
                  <a:pt x="3594537" y="0"/>
                  <a:pt x="3865420" y="0"/>
                </a:cubicBezTo>
                <a:close/>
                <a:moveTo>
                  <a:pt x="0" y="0"/>
                </a:moveTo>
                <a:lnTo>
                  <a:pt x="3270070" y="0"/>
                </a:lnTo>
                <a:cubicBezTo>
                  <a:pt x="3306269" y="0"/>
                  <a:pt x="3335615" y="29454"/>
                  <a:pt x="3335615" y="65783"/>
                </a:cubicBezTo>
                <a:lnTo>
                  <a:pt x="3335615" y="918885"/>
                </a:lnTo>
                <a:cubicBezTo>
                  <a:pt x="3335615" y="955212"/>
                  <a:pt x="3306269" y="984663"/>
                  <a:pt x="3270070" y="984663"/>
                </a:cubicBezTo>
                <a:lnTo>
                  <a:pt x="2063264" y="984663"/>
                </a:lnTo>
                <a:lnTo>
                  <a:pt x="2063398" y="984536"/>
                </a:lnTo>
                <a:cubicBezTo>
                  <a:pt x="2052536" y="984536"/>
                  <a:pt x="2043745" y="993357"/>
                  <a:pt x="2043745" y="1004257"/>
                </a:cubicBezTo>
                <a:cubicBezTo>
                  <a:pt x="2043745" y="1015156"/>
                  <a:pt x="2052536" y="1023978"/>
                  <a:pt x="2063398" y="1023978"/>
                </a:cubicBezTo>
                <a:lnTo>
                  <a:pt x="3270196" y="1023978"/>
                </a:lnTo>
                <a:cubicBezTo>
                  <a:pt x="3306396" y="1023978"/>
                  <a:pt x="3335742" y="1053430"/>
                  <a:pt x="3335742" y="1089763"/>
                </a:cubicBezTo>
                <a:lnTo>
                  <a:pt x="3335742" y="6432094"/>
                </a:lnTo>
                <a:cubicBezTo>
                  <a:pt x="3335742" y="6468447"/>
                  <a:pt x="3306396" y="6497872"/>
                  <a:pt x="3270196" y="6497872"/>
                </a:cubicBezTo>
                <a:lnTo>
                  <a:pt x="0" y="649787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468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33887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48199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118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3726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787F6B4-1B8B-4EC9-0AA6-39096BF92CD2}"/>
              </a:ext>
            </a:extLst>
          </p:cNvPr>
          <p:cNvSpPr/>
          <p:nvPr userDrawn="1"/>
        </p:nvSpPr>
        <p:spPr>
          <a:xfrm>
            <a:off x="180000" y="180000"/>
            <a:ext cx="7730270" cy="6498000"/>
          </a:xfrm>
          <a:custGeom>
            <a:avLst/>
            <a:gdLst>
              <a:gd name="connsiteX0" fmla="*/ 1510992 w 7730270"/>
              <a:gd name="connsiteY0" fmla="*/ 1404014 h 6498000"/>
              <a:gd name="connsiteX1" fmla="*/ 1510992 w 7730270"/>
              <a:gd name="connsiteY1" fmla="*/ 1529089 h 6498000"/>
              <a:gd name="connsiteX2" fmla="*/ 1706980 w 7730270"/>
              <a:gd name="connsiteY2" fmla="*/ 1529089 h 6498000"/>
              <a:gd name="connsiteX3" fmla="*/ 1769292 w 7730270"/>
              <a:gd name="connsiteY3" fmla="*/ 1466552 h 6498000"/>
              <a:gd name="connsiteX4" fmla="*/ 1706980 w 7730270"/>
              <a:gd name="connsiteY4" fmla="*/ 1404014 h 6498000"/>
              <a:gd name="connsiteX5" fmla="*/ 3440490 w 7730270"/>
              <a:gd name="connsiteY5" fmla="*/ 1023978 h 6498000"/>
              <a:gd name="connsiteX6" fmla="*/ 4290483 w 7730270"/>
              <a:gd name="connsiteY6" fmla="*/ 1023978 h 6498000"/>
              <a:gd name="connsiteX7" fmla="*/ 4356029 w 7730270"/>
              <a:gd name="connsiteY7" fmla="*/ 1089764 h 6498000"/>
              <a:gd name="connsiteX8" fmla="*/ 4356029 w 7730270"/>
              <a:gd name="connsiteY8" fmla="*/ 6432094 h 6498000"/>
              <a:gd name="connsiteX9" fmla="*/ 4290483 w 7730270"/>
              <a:gd name="connsiteY9" fmla="*/ 6497873 h 6498000"/>
              <a:gd name="connsiteX10" fmla="*/ 3440490 w 7730270"/>
              <a:gd name="connsiteY10" fmla="*/ 6497873 h 6498000"/>
              <a:gd name="connsiteX11" fmla="*/ 3374945 w 7730270"/>
              <a:gd name="connsiteY11" fmla="*/ 6432094 h 6498000"/>
              <a:gd name="connsiteX12" fmla="*/ 3374945 w 7730270"/>
              <a:gd name="connsiteY12" fmla="*/ 1089764 h 6498000"/>
              <a:gd name="connsiteX13" fmla="*/ 3440490 w 7730270"/>
              <a:gd name="connsiteY13" fmla="*/ 1023978 h 6498000"/>
              <a:gd name="connsiteX14" fmla="*/ 1510992 w 7730270"/>
              <a:gd name="connsiteY14" fmla="*/ 643815 h 6498000"/>
              <a:gd name="connsiteX15" fmla="*/ 1510992 w 7730270"/>
              <a:gd name="connsiteY15" fmla="*/ 768889 h 6498000"/>
              <a:gd name="connsiteX16" fmla="*/ 1706980 w 7730270"/>
              <a:gd name="connsiteY16" fmla="*/ 768889 h 6498000"/>
              <a:gd name="connsiteX17" fmla="*/ 1769292 w 7730270"/>
              <a:gd name="connsiteY17" fmla="*/ 706353 h 6498000"/>
              <a:gd name="connsiteX18" fmla="*/ 1706980 w 7730270"/>
              <a:gd name="connsiteY18" fmla="*/ 643815 h 6498000"/>
              <a:gd name="connsiteX19" fmla="*/ 4460722 w 7730270"/>
              <a:gd name="connsiteY19" fmla="*/ 0 h 6498000"/>
              <a:gd name="connsiteX20" fmla="*/ 7730270 w 7730270"/>
              <a:gd name="connsiteY20" fmla="*/ 0 h 6498000"/>
              <a:gd name="connsiteX21" fmla="*/ 7730270 w 7730270"/>
              <a:gd name="connsiteY21" fmla="*/ 918624 h 6498000"/>
              <a:gd name="connsiteX22" fmla="*/ 7664719 w 7730270"/>
              <a:gd name="connsiteY22" fmla="*/ 984402 h 6498000"/>
              <a:gd name="connsiteX23" fmla="*/ 6130720 w 7730270"/>
              <a:gd name="connsiteY23" fmla="*/ 984402 h 6498000"/>
              <a:gd name="connsiteX24" fmla="*/ 6130720 w 7730270"/>
              <a:gd name="connsiteY24" fmla="*/ 706226 h 6498000"/>
              <a:gd name="connsiteX25" fmla="*/ 6065435 w 7730270"/>
              <a:gd name="connsiteY25" fmla="*/ 643688 h 6498000"/>
              <a:gd name="connsiteX26" fmla="*/ 6006096 w 7730270"/>
              <a:gd name="connsiteY26" fmla="*/ 707909 h 6498000"/>
              <a:gd name="connsiteX27" fmla="*/ 6006096 w 7730270"/>
              <a:gd name="connsiteY27" fmla="*/ 1466424 h 6498000"/>
              <a:gd name="connsiteX28" fmla="*/ 6071400 w 7730270"/>
              <a:gd name="connsiteY28" fmla="*/ 1528962 h 6498000"/>
              <a:gd name="connsiteX29" fmla="*/ 6130720 w 7730270"/>
              <a:gd name="connsiteY29" fmla="*/ 1464734 h 6498000"/>
              <a:gd name="connsiteX30" fmla="*/ 6130720 w 7730270"/>
              <a:gd name="connsiteY30" fmla="*/ 1404014 h 6498000"/>
              <a:gd name="connsiteX31" fmla="*/ 6068408 w 7730270"/>
              <a:gd name="connsiteY31" fmla="*/ 1404014 h 6498000"/>
              <a:gd name="connsiteX32" fmla="*/ 6068408 w 7730270"/>
              <a:gd name="connsiteY32" fmla="*/ 1023978 h 6498000"/>
              <a:gd name="connsiteX33" fmla="*/ 7664719 w 7730270"/>
              <a:gd name="connsiteY33" fmla="*/ 1023978 h 6498000"/>
              <a:gd name="connsiteX34" fmla="*/ 7730270 w 7730270"/>
              <a:gd name="connsiteY34" fmla="*/ 1089763 h 6498000"/>
              <a:gd name="connsiteX35" fmla="*/ 7730270 w 7730270"/>
              <a:gd name="connsiteY35" fmla="*/ 6498000 h 6498000"/>
              <a:gd name="connsiteX36" fmla="*/ 4460722 w 7730270"/>
              <a:gd name="connsiteY36" fmla="*/ 6498000 h 6498000"/>
              <a:gd name="connsiteX37" fmla="*/ 4395176 w 7730270"/>
              <a:gd name="connsiteY37" fmla="*/ 6432221 h 6498000"/>
              <a:gd name="connsiteX38" fmla="*/ 4395176 w 7730270"/>
              <a:gd name="connsiteY38" fmla="*/ 65783 h 6498000"/>
              <a:gd name="connsiteX39" fmla="*/ 4460722 w 7730270"/>
              <a:gd name="connsiteY39" fmla="*/ 0 h 6498000"/>
              <a:gd name="connsiteX40" fmla="*/ 3865420 w 7730270"/>
              <a:gd name="connsiteY40" fmla="*/ 0 h 6498000"/>
              <a:gd name="connsiteX41" fmla="*/ 3865553 w 7730270"/>
              <a:gd name="connsiteY41" fmla="*/ 0 h 6498000"/>
              <a:gd name="connsiteX42" fmla="*/ 4356029 w 7730270"/>
              <a:gd name="connsiteY42" fmla="*/ 492268 h 6498000"/>
              <a:gd name="connsiteX43" fmla="*/ 4356029 w 7730270"/>
              <a:gd name="connsiteY43" fmla="*/ 492398 h 6498000"/>
              <a:gd name="connsiteX44" fmla="*/ 3865553 w 7730270"/>
              <a:gd name="connsiteY44" fmla="*/ 984663 h 6498000"/>
              <a:gd name="connsiteX45" fmla="*/ 3865420 w 7730270"/>
              <a:gd name="connsiteY45" fmla="*/ 984663 h 6498000"/>
              <a:gd name="connsiteX46" fmla="*/ 3374945 w 7730270"/>
              <a:gd name="connsiteY46" fmla="*/ 492398 h 6498000"/>
              <a:gd name="connsiteX47" fmla="*/ 3374945 w 7730270"/>
              <a:gd name="connsiteY47" fmla="*/ 492268 h 6498000"/>
              <a:gd name="connsiteX48" fmla="*/ 3865420 w 7730270"/>
              <a:gd name="connsiteY48" fmla="*/ 0 h 6498000"/>
              <a:gd name="connsiteX49" fmla="*/ 0 w 7730270"/>
              <a:gd name="connsiteY49" fmla="*/ 0 h 6498000"/>
              <a:gd name="connsiteX50" fmla="*/ 3270070 w 7730270"/>
              <a:gd name="connsiteY50" fmla="*/ 0 h 6498000"/>
              <a:gd name="connsiteX51" fmla="*/ 3335615 w 7730270"/>
              <a:gd name="connsiteY51" fmla="*/ 65783 h 6498000"/>
              <a:gd name="connsiteX52" fmla="*/ 3335615 w 7730270"/>
              <a:gd name="connsiteY52" fmla="*/ 918885 h 6498000"/>
              <a:gd name="connsiteX53" fmla="*/ 3270070 w 7730270"/>
              <a:gd name="connsiteY53" fmla="*/ 984663 h 6498000"/>
              <a:gd name="connsiteX54" fmla="*/ 2063264 w 7730270"/>
              <a:gd name="connsiteY54" fmla="*/ 984663 h 6498000"/>
              <a:gd name="connsiteX55" fmla="*/ 2063398 w 7730270"/>
              <a:gd name="connsiteY55" fmla="*/ 984536 h 6498000"/>
              <a:gd name="connsiteX56" fmla="*/ 2043745 w 7730270"/>
              <a:gd name="connsiteY56" fmla="*/ 1004257 h 6498000"/>
              <a:gd name="connsiteX57" fmla="*/ 2063398 w 7730270"/>
              <a:gd name="connsiteY57" fmla="*/ 1023978 h 6498000"/>
              <a:gd name="connsiteX58" fmla="*/ 3270196 w 7730270"/>
              <a:gd name="connsiteY58" fmla="*/ 1023978 h 6498000"/>
              <a:gd name="connsiteX59" fmla="*/ 3335742 w 7730270"/>
              <a:gd name="connsiteY59" fmla="*/ 1089763 h 6498000"/>
              <a:gd name="connsiteX60" fmla="*/ 3335742 w 7730270"/>
              <a:gd name="connsiteY60" fmla="*/ 6432094 h 6498000"/>
              <a:gd name="connsiteX61" fmla="*/ 3270196 w 7730270"/>
              <a:gd name="connsiteY61" fmla="*/ 6497872 h 6498000"/>
              <a:gd name="connsiteX62" fmla="*/ 0 w 7730270"/>
              <a:gd name="connsiteY62" fmla="*/ 6497872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0270" h="6498000">
                <a:moveTo>
                  <a:pt x="1510992" y="1404014"/>
                </a:moveTo>
                <a:lnTo>
                  <a:pt x="1510992" y="1529089"/>
                </a:lnTo>
                <a:lnTo>
                  <a:pt x="1706980" y="1529089"/>
                </a:lnTo>
                <a:cubicBezTo>
                  <a:pt x="1741363" y="1529089"/>
                  <a:pt x="1769292" y="1501068"/>
                  <a:pt x="1769292" y="1466552"/>
                </a:cubicBezTo>
                <a:cubicBezTo>
                  <a:pt x="1769292" y="1432042"/>
                  <a:pt x="1741363" y="1404014"/>
                  <a:pt x="1706980" y="1404014"/>
                </a:cubicBezTo>
                <a:close/>
                <a:moveTo>
                  <a:pt x="3440490" y="1023978"/>
                </a:moveTo>
                <a:lnTo>
                  <a:pt x="4290483" y="1023978"/>
                </a:lnTo>
                <a:cubicBezTo>
                  <a:pt x="4326683" y="1023978"/>
                  <a:pt x="4356029" y="1053430"/>
                  <a:pt x="4356029" y="1089764"/>
                </a:cubicBezTo>
                <a:lnTo>
                  <a:pt x="4356029" y="6432094"/>
                </a:lnTo>
                <a:cubicBezTo>
                  <a:pt x="4356029" y="6468447"/>
                  <a:pt x="4326683" y="6497873"/>
                  <a:pt x="4290483" y="6497873"/>
                </a:cubicBezTo>
                <a:lnTo>
                  <a:pt x="3440490" y="6497873"/>
                </a:lnTo>
                <a:cubicBezTo>
                  <a:pt x="3404278" y="6497873"/>
                  <a:pt x="3374945" y="6468447"/>
                  <a:pt x="3374945" y="6432094"/>
                </a:cubicBezTo>
                <a:lnTo>
                  <a:pt x="3374945" y="1089764"/>
                </a:lnTo>
                <a:cubicBezTo>
                  <a:pt x="3374945" y="1053430"/>
                  <a:pt x="3404278" y="1023978"/>
                  <a:pt x="3440490" y="1023978"/>
                </a:cubicBezTo>
                <a:close/>
                <a:moveTo>
                  <a:pt x="1510992" y="643815"/>
                </a:moveTo>
                <a:lnTo>
                  <a:pt x="1510992" y="768889"/>
                </a:lnTo>
                <a:lnTo>
                  <a:pt x="1706980" y="768889"/>
                </a:lnTo>
                <a:cubicBezTo>
                  <a:pt x="1741363" y="768889"/>
                  <a:pt x="1769292" y="740869"/>
                  <a:pt x="1769292" y="706353"/>
                </a:cubicBezTo>
                <a:cubicBezTo>
                  <a:pt x="1769292" y="671842"/>
                  <a:pt x="1741363" y="643815"/>
                  <a:pt x="1706980" y="643815"/>
                </a:cubicBezTo>
                <a:close/>
                <a:moveTo>
                  <a:pt x="4460722" y="0"/>
                </a:moveTo>
                <a:lnTo>
                  <a:pt x="7730270" y="0"/>
                </a:lnTo>
                <a:lnTo>
                  <a:pt x="7730270" y="918624"/>
                </a:lnTo>
                <a:cubicBezTo>
                  <a:pt x="7730270" y="954952"/>
                  <a:pt x="7700924" y="984402"/>
                  <a:pt x="7664719" y="984402"/>
                </a:cubicBezTo>
                <a:lnTo>
                  <a:pt x="6130720" y="984402"/>
                </a:lnTo>
                <a:lnTo>
                  <a:pt x="6130720" y="706226"/>
                </a:lnTo>
                <a:cubicBezTo>
                  <a:pt x="6130720" y="670673"/>
                  <a:pt x="6101248" y="641997"/>
                  <a:pt x="6065435" y="643688"/>
                </a:cubicBezTo>
                <a:cubicBezTo>
                  <a:pt x="6031827" y="645245"/>
                  <a:pt x="6006096" y="674175"/>
                  <a:pt x="6006096" y="707909"/>
                </a:cubicBezTo>
                <a:lnTo>
                  <a:pt x="6006096" y="1466424"/>
                </a:lnTo>
                <a:cubicBezTo>
                  <a:pt x="6006096" y="1501977"/>
                  <a:pt x="6035588" y="1530646"/>
                  <a:pt x="6071400" y="1528962"/>
                </a:cubicBezTo>
                <a:cubicBezTo>
                  <a:pt x="6105008" y="1527405"/>
                  <a:pt x="6130720" y="1498469"/>
                  <a:pt x="6130720" y="1464734"/>
                </a:cubicBezTo>
                <a:lnTo>
                  <a:pt x="6130720" y="1404014"/>
                </a:lnTo>
                <a:lnTo>
                  <a:pt x="6068408" y="1404014"/>
                </a:lnTo>
                <a:lnTo>
                  <a:pt x="6068408" y="1023978"/>
                </a:lnTo>
                <a:lnTo>
                  <a:pt x="7664719" y="1023978"/>
                </a:lnTo>
                <a:cubicBezTo>
                  <a:pt x="7700924" y="1023978"/>
                  <a:pt x="7730270" y="1053430"/>
                  <a:pt x="7730270" y="1089763"/>
                </a:cubicBezTo>
                <a:lnTo>
                  <a:pt x="7730270" y="6498000"/>
                </a:lnTo>
                <a:lnTo>
                  <a:pt x="4460722" y="6498000"/>
                </a:lnTo>
                <a:cubicBezTo>
                  <a:pt x="4424522" y="6498000"/>
                  <a:pt x="4395176" y="6468574"/>
                  <a:pt x="4395176" y="6432221"/>
                </a:cubicBezTo>
                <a:lnTo>
                  <a:pt x="4395176" y="65783"/>
                </a:lnTo>
                <a:cubicBezTo>
                  <a:pt x="4395176" y="29454"/>
                  <a:pt x="4424522" y="0"/>
                  <a:pt x="4460722" y="0"/>
                </a:cubicBezTo>
                <a:close/>
                <a:moveTo>
                  <a:pt x="3865420" y="0"/>
                </a:moveTo>
                <a:lnTo>
                  <a:pt x="3865553" y="0"/>
                </a:lnTo>
                <a:cubicBezTo>
                  <a:pt x="4136424" y="0"/>
                  <a:pt x="4356029" y="220396"/>
                  <a:pt x="4356029" y="492268"/>
                </a:cubicBezTo>
                <a:lnTo>
                  <a:pt x="4356029" y="492398"/>
                </a:lnTo>
                <a:cubicBezTo>
                  <a:pt x="4356029" y="764269"/>
                  <a:pt x="4136424" y="984663"/>
                  <a:pt x="3865553" y="984663"/>
                </a:cubicBezTo>
                <a:lnTo>
                  <a:pt x="3865420" y="984663"/>
                </a:lnTo>
                <a:cubicBezTo>
                  <a:pt x="3594537" y="984663"/>
                  <a:pt x="3374945" y="764269"/>
                  <a:pt x="3374945" y="492398"/>
                </a:cubicBezTo>
                <a:lnTo>
                  <a:pt x="3374945" y="492268"/>
                </a:lnTo>
                <a:cubicBezTo>
                  <a:pt x="3374945" y="220396"/>
                  <a:pt x="3594537" y="0"/>
                  <a:pt x="3865420" y="0"/>
                </a:cubicBezTo>
                <a:close/>
                <a:moveTo>
                  <a:pt x="0" y="0"/>
                </a:moveTo>
                <a:lnTo>
                  <a:pt x="3270070" y="0"/>
                </a:lnTo>
                <a:cubicBezTo>
                  <a:pt x="3306269" y="0"/>
                  <a:pt x="3335615" y="29454"/>
                  <a:pt x="3335615" y="65783"/>
                </a:cubicBezTo>
                <a:lnTo>
                  <a:pt x="3335615" y="918885"/>
                </a:lnTo>
                <a:cubicBezTo>
                  <a:pt x="3335615" y="955212"/>
                  <a:pt x="3306269" y="984663"/>
                  <a:pt x="3270070" y="984663"/>
                </a:cubicBezTo>
                <a:lnTo>
                  <a:pt x="2063264" y="984663"/>
                </a:lnTo>
                <a:lnTo>
                  <a:pt x="2063398" y="984536"/>
                </a:lnTo>
                <a:cubicBezTo>
                  <a:pt x="2052536" y="984536"/>
                  <a:pt x="2043745" y="993357"/>
                  <a:pt x="2043745" y="1004257"/>
                </a:cubicBezTo>
                <a:cubicBezTo>
                  <a:pt x="2043745" y="1015156"/>
                  <a:pt x="2052536" y="1023978"/>
                  <a:pt x="2063398" y="1023978"/>
                </a:cubicBezTo>
                <a:lnTo>
                  <a:pt x="3270196" y="1023978"/>
                </a:lnTo>
                <a:cubicBezTo>
                  <a:pt x="3306396" y="1023978"/>
                  <a:pt x="3335742" y="1053430"/>
                  <a:pt x="3335742" y="1089763"/>
                </a:cubicBezTo>
                <a:lnTo>
                  <a:pt x="3335742" y="6432094"/>
                </a:lnTo>
                <a:cubicBezTo>
                  <a:pt x="3335742" y="6468447"/>
                  <a:pt x="3306396" y="6497872"/>
                  <a:pt x="3270196" y="6497872"/>
                </a:cubicBezTo>
                <a:lnTo>
                  <a:pt x="0" y="6497872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33887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118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9CA05EDA-FC8B-9F99-ED86-21B6E9272D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6" name="THINGS">
            <a:extLst>
              <a:ext uri="{FF2B5EF4-FFF2-40B4-BE49-F238E27FC236}">
                <a16:creationId xmlns:a16="http://schemas.microsoft.com/office/drawing/2014/main" id="{4CEF4890-9E09-E145-F2F7-DD224C0FFC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7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504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 White BG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4320958-E150-FC55-AD00-8799F8178D9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7730270" cy="6498000"/>
          </a:xfrm>
          <a:custGeom>
            <a:avLst/>
            <a:gdLst>
              <a:gd name="connsiteX0" fmla="*/ 1510992 w 7730270"/>
              <a:gd name="connsiteY0" fmla="*/ 1404014 h 6498000"/>
              <a:gd name="connsiteX1" fmla="*/ 1510992 w 7730270"/>
              <a:gd name="connsiteY1" fmla="*/ 1529089 h 6498000"/>
              <a:gd name="connsiteX2" fmla="*/ 1706980 w 7730270"/>
              <a:gd name="connsiteY2" fmla="*/ 1529089 h 6498000"/>
              <a:gd name="connsiteX3" fmla="*/ 1769292 w 7730270"/>
              <a:gd name="connsiteY3" fmla="*/ 1466552 h 6498000"/>
              <a:gd name="connsiteX4" fmla="*/ 1706980 w 7730270"/>
              <a:gd name="connsiteY4" fmla="*/ 1404014 h 6498000"/>
              <a:gd name="connsiteX5" fmla="*/ 3440490 w 7730270"/>
              <a:gd name="connsiteY5" fmla="*/ 1023978 h 6498000"/>
              <a:gd name="connsiteX6" fmla="*/ 4290483 w 7730270"/>
              <a:gd name="connsiteY6" fmla="*/ 1023978 h 6498000"/>
              <a:gd name="connsiteX7" fmla="*/ 4356029 w 7730270"/>
              <a:gd name="connsiteY7" fmla="*/ 1089764 h 6498000"/>
              <a:gd name="connsiteX8" fmla="*/ 4356029 w 7730270"/>
              <a:gd name="connsiteY8" fmla="*/ 6432094 h 6498000"/>
              <a:gd name="connsiteX9" fmla="*/ 4290483 w 7730270"/>
              <a:gd name="connsiteY9" fmla="*/ 6497873 h 6498000"/>
              <a:gd name="connsiteX10" fmla="*/ 3440490 w 7730270"/>
              <a:gd name="connsiteY10" fmla="*/ 6497873 h 6498000"/>
              <a:gd name="connsiteX11" fmla="*/ 3374945 w 7730270"/>
              <a:gd name="connsiteY11" fmla="*/ 6432094 h 6498000"/>
              <a:gd name="connsiteX12" fmla="*/ 3374945 w 7730270"/>
              <a:gd name="connsiteY12" fmla="*/ 1089764 h 6498000"/>
              <a:gd name="connsiteX13" fmla="*/ 3440490 w 7730270"/>
              <a:gd name="connsiteY13" fmla="*/ 1023978 h 6498000"/>
              <a:gd name="connsiteX14" fmla="*/ 1510992 w 7730270"/>
              <a:gd name="connsiteY14" fmla="*/ 643815 h 6498000"/>
              <a:gd name="connsiteX15" fmla="*/ 1510992 w 7730270"/>
              <a:gd name="connsiteY15" fmla="*/ 768889 h 6498000"/>
              <a:gd name="connsiteX16" fmla="*/ 1706980 w 7730270"/>
              <a:gd name="connsiteY16" fmla="*/ 768889 h 6498000"/>
              <a:gd name="connsiteX17" fmla="*/ 1769292 w 7730270"/>
              <a:gd name="connsiteY17" fmla="*/ 706353 h 6498000"/>
              <a:gd name="connsiteX18" fmla="*/ 1706980 w 7730270"/>
              <a:gd name="connsiteY18" fmla="*/ 643815 h 6498000"/>
              <a:gd name="connsiteX19" fmla="*/ 4460722 w 7730270"/>
              <a:gd name="connsiteY19" fmla="*/ 0 h 6498000"/>
              <a:gd name="connsiteX20" fmla="*/ 7730270 w 7730270"/>
              <a:gd name="connsiteY20" fmla="*/ 0 h 6498000"/>
              <a:gd name="connsiteX21" fmla="*/ 7730270 w 7730270"/>
              <a:gd name="connsiteY21" fmla="*/ 918624 h 6498000"/>
              <a:gd name="connsiteX22" fmla="*/ 7664719 w 7730270"/>
              <a:gd name="connsiteY22" fmla="*/ 984402 h 6498000"/>
              <a:gd name="connsiteX23" fmla="*/ 6130720 w 7730270"/>
              <a:gd name="connsiteY23" fmla="*/ 984402 h 6498000"/>
              <a:gd name="connsiteX24" fmla="*/ 6130720 w 7730270"/>
              <a:gd name="connsiteY24" fmla="*/ 706226 h 6498000"/>
              <a:gd name="connsiteX25" fmla="*/ 6065435 w 7730270"/>
              <a:gd name="connsiteY25" fmla="*/ 643688 h 6498000"/>
              <a:gd name="connsiteX26" fmla="*/ 6006096 w 7730270"/>
              <a:gd name="connsiteY26" fmla="*/ 707909 h 6498000"/>
              <a:gd name="connsiteX27" fmla="*/ 6006096 w 7730270"/>
              <a:gd name="connsiteY27" fmla="*/ 1466424 h 6498000"/>
              <a:gd name="connsiteX28" fmla="*/ 6071400 w 7730270"/>
              <a:gd name="connsiteY28" fmla="*/ 1528962 h 6498000"/>
              <a:gd name="connsiteX29" fmla="*/ 6130720 w 7730270"/>
              <a:gd name="connsiteY29" fmla="*/ 1464734 h 6498000"/>
              <a:gd name="connsiteX30" fmla="*/ 6130720 w 7730270"/>
              <a:gd name="connsiteY30" fmla="*/ 1404014 h 6498000"/>
              <a:gd name="connsiteX31" fmla="*/ 6068408 w 7730270"/>
              <a:gd name="connsiteY31" fmla="*/ 1404014 h 6498000"/>
              <a:gd name="connsiteX32" fmla="*/ 6068408 w 7730270"/>
              <a:gd name="connsiteY32" fmla="*/ 1023978 h 6498000"/>
              <a:gd name="connsiteX33" fmla="*/ 7664719 w 7730270"/>
              <a:gd name="connsiteY33" fmla="*/ 1023978 h 6498000"/>
              <a:gd name="connsiteX34" fmla="*/ 7730270 w 7730270"/>
              <a:gd name="connsiteY34" fmla="*/ 1089763 h 6498000"/>
              <a:gd name="connsiteX35" fmla="*/ 7730270 w 7730270"/>
              <a:gd name="connsiteY35" fmla="*/ 6498000 h 6498000"/>
              <a:gd name="connsiteX36" fmla="*/ 4460722 w 7730270"/>
              <a:gd name="connsiteY36" fmla="*/ 6498000 h 6498000"/>
              <a:gd name="connsiteX37" fmla="*/ 4395176 w 7730270"/>
              <a:gd name="connsiteY37" fmla="*/ 6432221 h 6498000"/>
              <a:gd name="connsiteX38" fmla="*/ 4395176 w 7730270"/>
              <a:gd name="connsiteY38" fmla="*/ 65783 h 6498000"/>
              <a:gd name="connsiteX39" fmla="*/ 4460722 w 7730270"/>
              <a:gd name="connsiteY39" fmla="*/ 0 h 6498000"/>
              <a:gd name="connsiteX40" fmla="*/ 3865420 w 7730270"/>
              <a:gd name="connsiteY40" fmla="*/ 0 h 6498000"/>
              <a:gd name="connsiteX41" fmla="*/ 3865553 w 7730270"/>
              <a:gd name="connsiteY41" fmla="*/ 0 h 6498000"/>
              <a:gd name="connsiteX42" fmla="*/ 4356029 w 7730270"/>
              <a:gd name="connsiteY42" fmla="*/ 492268 h 6498000"/>
              <a:gd name="connsiteX43" fmla="*/ 4356029 w 7730270"/>
              <a:gd name="connsiteY43" fmla="*/ 492398 h 6498000"/>
              <a:gd name="connsiteX44" fmla="*/ 3865553 w 7730270"/>
              <a:gd name="connsiteY44" fmla="*/ 984663 h 6498000"/>
              <a:gd name="connsiteX45" fmla="*/ 3865420 w 7730270"/>
              <a:gd name="connsiteY45" fmla="*/ 984663 h 6498000"/>
              <a:gd name="connsiteX46" fmla="*/ 3374945 w 7730270"/>
              <a:gd name="connsiteY46" fmla="*/ 492398 h 6498000"/>
              <a:gd name="connsiteX47" fmla="*/ 3374945 w 7730270"/>
              <a:gd name="connsiteY47" fmla="*/ 492268 h 6498000"/>
              <a:gd name="connsiteX48" fmla="*/ 3865420 w 7730270"/>
              <a:gd name="connsiteY48" fmla="*/ 0 h 6498000"/>
              <a:gd name="connsiteX49" fmla="*/ 0 w 7730270"/>
              <a:gd name="connsiteY49" fmla="*/ 0 h 6498000"/>
              <a:gd name="connsiteX50" fmla="*/ 3270070 w 7730270"/>
              <a:gd name="connsiteY50" fmla="*/ 0 h 6498000"/>
              <a:gd name="connsiteX51" fmla="*/ 3335615 w 7730270"/>
              <a:gd name="connsiteY51" fmla="*/ 65783 h 6498000"/>
              <a:gd name="connsiteX52" fmla="*/ 3335615 w 7730270"/>
              <a:gd name="connsiteY52" fmla="*/ 918885 h 6498000"/>
              <a:gd name="connsiteX53" fmla="*/ 3270070 w 7730270"/>
              <a:gd name="connsiteY53" fmla="*/ 984663 h 6498000"/>
              <a:gd name="connsiteX54" fmla="*/ 2063264 w 7730270"/>
              <a:gd name="connsiteY54" fmla="*/ 984663 h 6498000"/>
              <a:gd name="connsiteX55" fmla="*/ 2063398 w 7730270"/>
              <a:gd name="connsiteY55" fmla="*/ 984536 h 6498000"/>
              <a:gd name="connsiteX56" fmla="*/ 2043745 w 7730270"/>
              <a:gd name="connsiteY56" fmla="*/ 1004257 h 6498000"/>
              <a:gd name="connsiteX57" fmla="*/ 2063398 w 7730270"/>
              <a:gd name="connsiteY57" fmla="*/ 1023978 h 6498000"/>
              <a:gd name="connsiteX58" fmla="*/ 3270196 w 7730270"/>
              <a:gd name="connsiteY58" fmla="*/ 1023978 h 6498000"/>
              <a:gd name="connsiteX59" fmla="*/ 3335742 w 7730270"/>
              <a:gd name="connsiteY59" fmla="*/ 1089763 h 6498000"/>
              <a:gd name="connsiteX60" fmla="*/ 3335742 w 7730270"/>
              <a:gd name="connsiteY60" fmla="*/ 6432094 h 6498000"/>
              <a:gd name="connsiteX61" fmla="*/ 3270196 w 7730270"/>
              <a:gd name="connsiteY61" fmla="*/ 6497872 h 6498000"/>
              <a:gd name="connsiteX62" fmla="*/ 0 w 7730270"/>
              <a:gd name="connsiteY62" fmla="*/ 6497872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0270" h="6498000">
                <a:moveTo>
                  <a:pt x="1510992" y="1404014"/>
                </a:moveTo>
                <a:lnTo>
                  <a:pt x="1510992" y="1529089"/>
                </a:lnTo>
                <a:lnTo>
                  <a:pt x="1706980" y="1529089"/>
                </a:lnTo>
                <a:cubicBezTo>
                  <a:pt x="1741363" y="1529089"/>
                  <a:pt x="1769292" y="1501068"/>
                  <a:pt x="1769292" y="1466552"/>
                </a:cubicBezTo>
                <a:cubicBezTo>
                  <a:pt x="1769292" y="1432042"/>
                  <a:pt x="1741363" y="1404014"/>
                  <a:pt x="1706980" y="1404014"/>
                </a:cubicBezTo>
                <a:close/>
                <a:moveTo>
                  <a:pt x="3440490" y="1023978"/>
                </a:moveTo>
                <a:lnTo>
                  <a:pt x="4290483" y="1023978"/>
                </a:lnTo>
                <a:cubicBezTo>
                  <a:pt x="4326683" y="1023978"/>
                  <a:pt x="4356029" y="1053430"/>
                  <a:pt x="4356029" y="1089764"/>
                </a:cubicBezTo>
                <a:lnTo>
                  <a:pt x="4356029" y="6432094"/>
                </a:lnTo>
                <a:cubicBezTo>
                  <a:pt x="4356029" y="6468447"/>
                  <a:pt x="4326683" y="6497873"/>
                  <a:pt x="4290483" y="6497873"/>
                </a:cubicBezTo>
                <a:lnTo>
                  <a:pt x="3440490" y="6497873"/>
                </a:lnTo>
                <a:cubicBezTo>
                  <a:pt x="3404278" y="6497873"/>
                  <a:pt x="3374945" y="6468447"/>
                  <a:pt x="3374945" y="6432094"/>
                </a:cubicBezTo>
                <a:lnTo>
                  <a:pt x="3374945" y="1089764"/>
                </a:lnTo>
                <a:cubicBezTo>
                  <a:pt x="3374945" y="1053430"/>
                  <a:pt x="3404278" y="1023978"/>
                  <a:pt x="3440490" y="1023978"/>
                </a:cubicBezTo>
                <a:close/>
                <a:moveTo>
                  <a:pt x="1510992" y="643815"/>
                </a:moveTo>
                <a:lnTo>
                  <a:pt x="1510992" y="768889"/>
                </a:lnTo>
                <a:lnTo>
                  <a:pt x="1706980" y="768889"/>
                </a:lnTo>
                <a:cubicBezTo>
                  <a:pt x="1741363" y="768889"/>
                  <a:pt x="1769292" y="740869"/>
                  <a:pt x="1769292" y="706353"/>
                </a:cubicBezTo>
                <a:cubicBezTo>
                  <a:pt x="1769292" y="671842"/>
                  <a:pt x="1741363" y="643815"/>
                  <a:pt x="1706980" y="643815"/>
                </a:cubicBezTo>
                <a:close/>
                <a:moveTo>
                  <a:pt x="4460722" y="0"/>
                </a:moveTo>
                <a:lnTo>
                  <a:pt x="7730270" y="0"/>
                </a:lnTo>
                <a:lnTo>
                  <a:pt x="7730270" y="918624"/>
                </a:lnTo>
                <a:cubicBezTo>
                  <a:pt x="7730270" y="954952"/>
                  <a:pt x="7700924" y="984402"/>
                  <a:pt x="7664719" y="984402"/>
                </a:cubicBezTo>
                <a:lnTo>
                  <a:pt x="6130720" y="984402"/>
                </a:lnTo>
                <a:lnTo>
                  <a:pt x="6130720" y="706226"/>
                </a:lnTo>
                <a:cubicBezTo>
                  <a:pt x="6130720" y="670673"/>
                  <a:pt x="6101248" y="641997"/>
                  <a:pt x="6065435" y="643688"/>
                </a:cubicBezTo>
                <a:cubicBezTo>
                  <a:pt x="6031827" y="645245"/>
                  <a:pt x="6006096" y="674175"/>
                  <a:pt x="6006096" y="707909"/>
                </a:cubicBezTo>
                <a:lnTo>
                  <a:pt x="6006096" y="1466424"/>
                </a:lnTo>
                <a:cubicBezTo>
                  <a:pt x="6006096" y="1501977"/>
                  <a:pt x="6035588" y="1530646"/>
                  <a:pt x="6071400" y="1528962"/>
                </a:cubicBezTo>
                <a:cubicBezTo>
                  <a:pt x="6105008" y="1527405"/>
                  <a:pt x="6130720" y="1498469"/>
                  <a:pt x="6130720" y="1464734"/>
                </a:cubicBezTo>
                <a:lnTo>
                  <a:pt x="6130720" y="1404014"/>
                </a:lnTo>
                <a:lnTo>
                  <a:pt x="6068408" y="1404014"/>
                </a:lnTo>
                <a:lnTo>
                  <a:pt x="6068408" y="1023978"/>
                </a:lnTo>
                <a:lnTo>
                  <a:pt x="7664719" y="1023978"/>
                </a:lnTo>
                <a:cubicBezTo>
                  <a:pt x="7700924" y="1023978"/>
                  <a:pt x="7730270" y="1053430"/>
                  <a:pt x="7730270" y="1089763"/>
                </a:cubicBezTo>
                <a:lnTo>
                  <a:pt x="7730270" y="6498000"/>
                </a:lnTo>
                <a:lnTo>
                  <a:pt x="4460722" y="6498000"/>
                </a:lnTo>
                <a:cubicBezTo>
                  <a:pt x="4424522" y="6498000"/>
                  <a:pt x="4395176" y="6468574"/>
                  <a:pt x="4395176" y="6432221"/>
                </a:cubicBezTo>
                <a:lnTo>
                  <a:pt x="4395176" y="65783"/>
                </a:lnTo>
                <a:cubicBezTo>
                  <a:pt x="4395176" y="29454"/>
                  <a:pt x="4424522" y="0"/>
                  <a:pt x="4460722" y="0"/>
                </a:cubicBezTo>
                <a:close/>
                <a:moveTo>
                  <a:pt x="3865420" y="0"/>
                </a:moveTo>
                <a:lnTo>
                  <a:pt x="3865553" y="0"/>
                </a:lnTo>
                <a:cubicBezTo>
                  <a:pt x="4136424" y="0"/>
                  <a:pt x="4356029" y="220396"/>
                  <a:pt x="4356029" y="492268"/>
                </a:cubicBezTo>
                <a:lnTo>
                  <a:pt x="4356029" y="492398"/>
                </a:lnTo>
                <a:cubicBezTo>
                  <a:pt x="4356029" y="764269"/>
                  <a:pt x="4136424" y="984663"/>
                  <a:pt x="3865553" y="984663"/>
                </a:cubicBezTo>
                <a:lnTo>
                  <a:pt x="3865420" y="984663"/>
                </a:lnTo>
                <a:cubicBezTo>
                  <a:pt x="3594537" y="984663"/>
                  <a:pt x="3374945" y="764269"/>
                  <a:pt x="3374945" y="492398"/>
                </a:cubicBezTo>
                <a:lnTo>
                  <a:pt x="3374945" y="492268"/>
                </a:lnTo>
                <a:cubicBezTo>
                  <a:pt x="3374945" y="220396"/>
                  <a:pt x="3594537" y="0"/>
                  <a:pt x="3865420" y="0"/>
                </a:cubicBezTo>
                <a:close/>
                <a:moveTo>
                  <a:pt x="0" y="0"/>
                </a:moveTo>
                <a:lnTo>
                  <a:pt x="3270070" y="0"/>
                </a:lnTo>
                <a:cubicBezTo>
                  <a:pt x="3306269" y="0"/>
                  <a:pt x="3335615" y="29454"/>
                  <a:pt x="3335615" y="65783"/>
                </a:cubicBezTo>
                <a:lnTo>
                  <a:pt x="3335615" y="918885"/>
                </a:lnTo>
                <a:cubicBezTo>
                  <a:pt x="3335615" y="955212"/>
                  <a:pt x="3306269" y="984663"/>
                  <a:pt x="3270070" y="984663"/>
                </a:cubicBezTo>
                <a:lnTo>
                  <a:pt x="2063264" y="984663"/>
                </a:lnTo>
                <a:lnTo>
                  <a:pt x="2063398" y="984536"/>
                </a:lnTo>
                <a:cubicBezTo>
                  <a:pt x="2052536" y="984536"/>
                  <a:pt x="2043745" y="993357"/>
                  <a:pt x="2043745" y="1004257"/>
                </a:cubicBezTo>
                <a:cubicBezTo>
                  <a:pt x="2043745" y="1015156"/>
                  <a:pt x="2052536" y="1023978"/>
                  <a:pt x="2063398" y="1023978"/>
                </a:cubicBezTo>
                <a:lnTo>
                  <a:pt x="3270196" y="1023978"/>
                </a:lnTo>
                <a:cubicBezTo>
                  <a:pt x="3306396" y="1023978"/>
                  <a:pt x="3335742" y="1053430"/>
                  <a:pt x="3335742" y="1089763"/>
                </a:cubicBezTo>
                <a:lnTo>
                  <a:pt x="3335742" y="6432094"/>
                </a:lnTo>
                <a:cubicBezTo>
                  <a:pt x="3335742" y="6468447"/>
                  <a:pt x="3306396" y="6497872"/>
                  <a:pt x="3270196" y="6497872"/>
                </a:cubicBezTo>
                <a:lnTo>
                  <a:pt x="0" y="649787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468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33887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48199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118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9778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787F6B4-1B8B-4EC9-0AA6-39096BF92CD2}"/>
              </a:ext>
            </a:extLst>
          </p:cNvPr>
          <p:cNvSpPr/>
          <p:nvPr userDrawn="1"/>
        </p:nvSpPr>
        <p:spPr>
          <a:xfrm>
            <a:off x="180000" y="180000"/>
            <a:ext cx="7730270" cy="6498000"/>
          </a:xfrm>
          <a:custGeom>
            <a:avLst/>
            <a:gdLst>
              <a:gd name="connsiteX0" fmla="*/ 1510992 w 7730270"/>
              <a:gd name="connsiteY0" fmla="*/ 1404014 h 6498000"/>
              <a:gd name="connsiteX1" fmla="*/ 1510992 w 7730270"/>
              <a:gd name="connsiteY1" fmla="*/ 1529089 h 6498000"/>
              <a:gd name="connsiteX2" fmla="*/ 1706980 w 7730270"/>
              <a:gd name="connsiteY2" fmla="*/ 1529089 h 6498000"/>
              <a:gd name="connsiteX3" fmla="*/ 1769292 w 7730270"/>
              <a:gd name="connsiteY3" fmla="*/ 1466552 h 6498000"/>
              <a:gd name="connsiteX4" fmla="*/ 1706980 w 7730270"/>
              <a:gd name="connsiteY4" fmla="*/ 1404014 h 6498000"/>
              <a:gd name="connsiteX5" fmla="*/ 3440490 w 7730270"/>
              <a:gd name="connsiteY5" fmla="*/ 1023978 h 6498000"/>
              <a:gd name="connsiteX6" fmla="*/ 4290483 w 7730270"/>
              <a:gd name="connsiteY6" fmla="*/ 1023978 h 6498000"/>
              <a:gd name="connsiteX7" fmla="*/ 4356029 w 7730270"/>
              <a:gd name="connsiteY7" fmla="*/ 1089764 h 6498000"/>
              <a:gd name="connsiteX8" fmla="*/ 4356029 w 7730270"/>
              <a:gd name="connsiteY8" fmla="*/ 6432094 h 6498000"/>
              <a:gd name="connsiteX9" fmla="*/ 4290483 w 7730270"/>
              <a:gd name="connsiteY9" fmla="*/ 6497873 h 6498000"/>
              <a:gd name="connsiteX10" fmla="*/ 3440490 w 7730270"/>
              <a:gd name="connsiteY10" fmla="*/ 6497873 h 6498000"/>
              <a:gd name="connsiteX11" fmla="*/ 3374945 w 7730270"/>
              <a:gd name="connsiteY11" fmla="*/ 6432094 h 6498000"/>
              <a:gd name="connsiteX12" fmla="*/ 3374945 w 7730270"/>
              <a:gd name="connsiteY12" fmla="*/ 1089764 h 6498000"/>
              <a:gd name="connsiteX13" fmla="*/ 3440490 w 7730270"/>
              <a:gd name="connsiteY13" fmla="*/ 1023978 h 6498000"/>
              <a:gd name="connsiteX14" fmla="*/ 1510992 w 7730270"/>
              <a:gd name="connsiteY14" fmla="*/ 643815 h 6498000"/>
              <a:gd name="connsiteX15" fmla="*/ 1510992 w 7730270"/>
              <a:gd name="connsiteY15" fmla="*/ 768889 h 6498000"/>
              <a:gd name="connsiteX16" fmla="*/ 1706980 w 7730270"/>
              <a:gd name="connsiteY16" fmla="*/ 768889 h 6498000"/>
              <a:gd name="connsiteX17" fmla="*/ 1769292 w 7730270"/>
              <a:gd name="connsiteY17" fmla="*/ 706353 h 6498000"/>
              <a:gd name="connsiteX18" fmla="*/ 1706980 w 7730270"/>
              <a:gd name="connsiteY18" fmla="*/ 643815 h 6498000"/>
              <a:gd name="connsiteX19" fmla="*/ 4460722 w 7730270"/>
              <a:gd name="connsiteY19" fmla="*/ 0 h 6498000"/>
              <a:gd name="connsiteX20" fmla="*/ 7730270 w 7730270"/>
              <a:gd name="connsiteY20" fmla="*/ 0 h 6498000"/>
              <a:gd name="connsiteX21" fmla="*/ 7730270 w 7730270"/>
              <a:gd name="connsiteY21" fmla="*/ 918624 h 6498000"/>
              <a:gd name="connsiteX22" fmla="*/ 7664719 w 7730270"/>
              <a:gd name="connsiteY22" fmla="*/ 984402 h 6498000"/>
              <a:gd name="connsiteX23" fmla="*/ 6130720 w 7730270"/>
              <a:gd name="connsiteY23" fmla="*/ 984402 h 6498000"/>
              <a:gd name="connsiteX24" fmla="*/ 6130720 w 7730270"/>
              <a:gd name="connsiteY24" fmla="*/ 706226 h 6498000"/>
              <a:gd name="connsiteX25" fmla="*/ 6065435 w 7730270"/>
              <a:gd name="connsiteY25" fmla="*/ 643688 h 6498000"/>
              <a:gd name="connsiteX26" fmla="*/ 6006096 w 7730270"/>
              <a:gd name="connsiteY26" fmla="*/ 707909 h 6498000"/>
              <a:gd name="connsiteX27" fmla="*/ 6006096 w 7730270"/>
              <a:gd name="connsiteY27" fmla="*/ 1466424 h 6498000"/>
              <a:gd name="connsiteX28" fmla="*/ 6071400 w 7730270"/>
              <a:gd name="connsiteY28" fmla="*/ 1528962 h 6498000"/>
              <a:gd name="connsiteX29" fmla="*/ 6130720 w 7730270"/>
              <a:gd name="connsiteY29" fmla="*/ 1464734 h 6498000"/>
              <a:gd name="connsiteX30" fmla="*/ 6130720 w 7730270"/>
              <a:gd name="connsiteY30" fmla="*/ 1404014 h 6498000"/>
              <a:gd name="connsiteX31" fmla="*/ 6068408 w 7730270"/>
              <a:gd name="connsiteY31" fmla="*/ 1404014 h 6498000"/>
              <a:gd name="connsiteX32" fmla="*/ 6068408 w 7730270"/>
              <a:gd name="connsiteY32" fmla="*/ 1023978 h 6498000"/>
              <a:gd name="connsiteX33" fmla="*/ 7664719 w 7730270"/>
              <a:gd name="connsiteY33" fmla="*/ 1023978 h 6498000"/>
              <a:gd name="connsiteX34" fmla="*/ 7730270 w 7730270"/>
              <a:gd name="connsiteY34" fmla="*/ 1089763 h 6498000"/>
              <a:gd name="connsiteX35" fmla="*/ 7730270 w 7730270"/>
              <a:gd name="connsiteY35" fmla="*/ 6498000 h 6498000"/>
              <a:gd name="connsiteX36" fmla="*/ 4460722 w 7730270"/>
              <a:gd name="connsiteY36" fmla="*/ 6498000 h 6498000"/>
              <a:gd name="connsiteX37" fmla="*/ 4395176 w 7730270"/>
              <a:gd name="connsiteY37" fmla="*/ 6432221 h 6498000"/>
              <a:gd name="connsiteX38" fmla="*/ 4395176 w 7730270"/>
              <a:gd name="connsiteY38" fmla="*/ 65783 h 6498000"/>
              <a:gd name="connsiteX39" fmla="*/ 4460722 w 7730270"/>
              <a:gd name="connsiteY39" fmla="*/ 0 h 6498000"/>
              <a:gd name="connsiteX40" fmla="*/ 3865420 w 7730270"/>
              <a:gd name="connsiteY40" fmla="*/ 0 h 6498000"/>
              <a:gd name="connsiteX41" fmla="*/ 3865553 w 7730270"/>
              <a:gd name="connsiteY41" fmla="*/ 0 h 6498000"/>
              <a:gd name="connsiteX42" fmla="*/ 4356029 w 7730270"/>
              <a:gd name="connsiteY42" fmla="*/ 492268 h 6498000"/>
              <a:gd name="connsiteX43" fmla="*/ 4356029 w 7730270"/>
              <a:gd name="connsiteY43" fmla="*/ 492398 h 6498000"/>
              <a:gd name="connsiteX44" fmla="*/ 3865553 w 7730270"/>
              <a:gd name="connsiteY44" fmla="*/ 984663 h 6498000"/>
              <a:gd name="connsiteX45" fmla="*/ 3865420 w 7730270"/>
              <a:gd name="connsiteY45" fmla="*/ 984663 h 6498000"/>
              <a:gd name="connsiteX46" fmla="*/ 3374945 w 7730270"/>
              <a:gd name="connsiteY46" fmla="*/ 492398 h 6498000"/>
              <a:gd name="connsiteX47" fmla="*/ 3374945 w 7730270"/>
              <a:gd name="connsiteY47" fmla="*/ 492268 h 6498000"/>
              <a:gd name="connsiteX48" fmla="*/ 3865420 w 7730270"/>
              <a:gd name="connsiteY48" fmla="*/ 0 h 6498000"/>
              <a:gd name="connsiteX49" fmla="*/ 0 w 7730270"/>
              <a:gd name="connsiteY49" fmla="*/ 0 h 6498000"/>
              <a:gd name="connsiteX50" fmla="*/ 3270070 w 7730270"/>
              <a:gd name="connsiteY50" fmla="*/ 0 h 6498000"/>
              <a:gd name="connsiteX51" fmla="*/ 3335615 w 7730270"/>
              <a:gd name="connsiteY51" fmla="*/ 65783 h 6498000"/>
              <a:gd name="connsiteX52" fmla="*/ 3335615 w 7730270"/>
              <a:gd name="connsiteY52" fmla="*/ 918885 h 6498000"/>
              <a:gd name="connsiteX53" fmla="*/ 3270070 w 7730270"/>
              <a:gd name="connsiteY53" fmla="*/ 984663 h 6498000"/>
              <a:gd name="connsiteX54" fmla="*/ 2063264 w 7730270"/>
              <a:gd name="connsiteY54" fmla="*/ 984663 h 6498000"/>
              <a:gd name="connsiteX55" fmla="*/ 2063398 w 7730270"/>
              <a:gd name="connsiteY55" fmla="*/ 984536 h 6498000"/>
              <a:gd name="connsiteX56" fmla="*/ 2043745 w 7730270"/>
              <a:gd name="connsiteY56" fmla="*/ 1004257 h 6498000"/>
              <a:gd name="connsiteX57" fmla="*/ 2063398 w 7730270"/>
              <a:gd name="connsiteY57" fmla="*/ 1023978 h 6498000"/>
              <a:gd name="connsiteX58" fmla="*/ 3270196 w 7730270"/>
              <a:gd name="connsiteY58" fmla="*/ 1023978 h 6498000"/>
              <a:gd name="connsiteX59" fmla="*/ 3335742 w 7730270"/>
              <a:gd name="connsiteY59" fmla="*/ 1089763 h 6498000"/>
              <a:gd name="connsiteX60" fmla="*/ 3335742 w 7730270"/>
              <a:gd name="connsiteY60" fmla="*/ 6432094 h 6498000"/>
              <a:gd name="connsiteX61" fmla="*/ 3270196 w 7730270"/>
              <a:gd name="connsiteY61" fmla="*/ 6497872 h 6498000"/>
              <a:gd name="connsiteX62" fmla="*/ 0 w 7730270"/>
              <a:gd name="connsiteY62" fmla="*/ 6497872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0270" h="6498000">
                <a:moveTo>
                  <a:pt x="1510992" y="1404014"/>
                </a:moveTo>
                <a:lnTo>
                  <a:pt x="1510992" y="1529089"/>
                </a:lnTo>
                <a:lnTo>
                  <a:pt x="1706980" y="1529089"/>
                </a:lnTo>
                <a:cubicBezTo>
                  <a:pt x="1741363" y="1529089"/>
                  <a:pt x="1769292" y="1501068"/>
                  <a:pt x="1769292" y="1466552"/>
                </a:cubicBezTo>
                <a:cubicBezTo>
                  <a:pt x="1769292" y="1432042"/>
                  <a:pt x="1741363" y="1404014"/>
                  <a:pt x="1706980" y="1404014"/>
                </a:cubicBezTo>
                <a:close/>
                <a:moveTo>
                  <a:pt x="3440490" y="1023978"/>
                </a:moveTo>
                <a:lnTo>
                  <a:pt x="4290483" y="1023978"/>
                </a:lnTo>
                <a:cubicBezTo>
                  <a:pt x="4326683" y="1023978"/>
                  <a:pt x="4356029" y="1053430"/>
                  <a:pt x="4356029" y="1089764"/>
                </a:cubicBezTo>
                <a:lnTo>
                  <a:pt x="4356029" y="6432094"/>
                </a:lnTo>
                <a:cubicBezTo>
                  <a:pt x="4356029" y="6468447"/>
                  <a:pt x="4326683" y="6497873"/>
                  <a:pt x="4290483" y="6497873"/>
                </a:cubicBezTo>
                <a:lnTo>
                  <a:pt x="3440490" y="6497873"/>
                </a:lnTo>
                <a:cubicBezTo>
                  <a:pt x="3404278" y="6497873"/>
                  <a:pt x="3374945" y="6468447"/>
                  <a:pt x="3374945" y="6432094"/>
                </a:cubicBezTo>
                <a:lnTo>
                  <a:pt x="3374945" y="1089764"/>
                </a:lnTo>
                <a:cubicBezTo>
                  <a:pt x="3374945" y="1053430"/>
                  <a:pt x="3404278" y="1023978"/>
                  <a:pt x="3440490" y="1023978"/>
                </a:cubicBezTo>
                <a:close/>
                <a:moveTo>
                  <a:pt x="1510992" y="643815"/>
                </a:moveTo>
                <a:lnTo>
                  <a:pt x="1510992" y="768889"/>
                </a:lnTo>
                <a:lnTo>
                  <a:pt x="1706980" y="768889"/>
                </a:lnTo>
                <a:cubicBezTo>
                  <a:pt x="1741363" y="768889"/>
                  <a:pt x="1769292" y="740869"/>
                  <a:pt x="1769292" y="706353"/>
                </a:cubicBezTo>
                <a:cubicBezTo>
                  <a:pt x="1769292" y="671842"/>
                  <a:pt x="1741363" y="643815"/>
                  <a:pt x="1706980" y="643815"/>
                </a:cubicBezTo>
                <a:close/>
                <a:moveTo>
                  <a:pt x="4460722" y="0"/>
                </a:moveTo>
                <a:lnTo>
                  <a:pt x="7730270" y="0"/>
                </a:lnTo>
                <a:lnTo>
                  <a:pt x="7730270" y="918624"/>
                </a:lnTo>
                <a:cubicBezTo>
                  <a:pt x="7730270" y="954952"/>
                  <a:pt x="7700924" y="984402"/>
                  <a:pt x="7664719" y="984402"/>
                </a:cubicBezTo>
                <a:lnTo>
                  <a:pt x="6130720" y="984402"/>
                </a:lnTo>
                <a:lnTo>
                  <a:pt x="6130720" y="706226"/>
                </a:lnTo>
                <a:cubicBezTo>
                  <a:pt x="6130720" y="670673"/>
                  <a:pt x="6101248" y="641997"/>
                  <a:pt x="6065435" y="643688"/>
                </a:cubicBezTo>
                <a:cubicBezTo>
                  <a:pt x="6031827" y="645245"/>
                  <a:pt x="6006096" y="674175"/>
                  <a:pt x="6006096" y="707909"/>
                </a:cubicBezTo>
                <a:lnTo>
                  <a:pt x="6006096" y="1466424"/>
                </a:lnTo>
                <a:cubicBezTo>
                  <a:pt x="6006096" y="1501977"/>
                  <a:pt x="6035588" y="1530646"/>
                  <a:pt x="6071400" y="1528962"/>
                </a:cubicBezTo>
                <a:cubicBezTo>
                  <a:pt x="6105008" y="1527405"/>
                  <a:pt x="6130720" y="1498469"/>
                  <a:pt x="6130720" y="1464734"/>
                </a:cubicBezTo>
                <a:lnTo>
                  <a:pt x="6130720" y="1404014"/>
                </a:lnTo>
                <a:lnTo>
                  <a:pt x="6068408" y="1404014"/>
                </a:lnTo>
                <a:lnTo>
                  <a:pt x="6068408" y="1023978"/>
                </a:lnTo>
                <a:lnTo>
                  <a:pt x="7664719" y="1023978"/>
                </a:lnTo>
                <a:cubicBezTo>
                  <a:pt x="7700924" y="1023978"/>
                  <a:pt x="7730270" y="1053430"/>
                  <a:pt x="7730270" y="1089763"/>
                </a:cubicBezTo>
                <a:lnTo>
                  <a:pt x="7730270" y="6498000"/>
                </a:lnTo>
                <a:lnTo>
                  <a:pt x="4460722" y="6498000"/>
                </a:lnTo>
                <a:cubicBezTo>
                  <a:pt x="4424522" y="6498000"/>
                  <a:pt x="4395176" y="6468574"/>
                  <a:pt x="4395176" y="6432221"/>
                </a:cubicBezTo>
                <a:lnTo>
                  <a:pt x="4395176" y="65783"/>
                </a:lnTo>
                <a:cubicBezTo>
                  <a:pt x="4395176" y="29454"/>
                  <a:pt x="4424522" y="0"/>
                  <a:pt x="4460722" y="0"/>
                </a:cubicBezTo>
                <a:close/>
                <a:moveTo>
                  <a:pt x="3865420" y="0"/>
                </a:moveTo>
                <a:lnTo>
                  <a:pt x="3865553" y="0"/>
                </a:lnTo>
                <a:cubicBezTo>
                  <a:pt x="4136424" y="0"/>
                  <a:pt x="4356029" y="220396"/>
                  <a:pt x="4356029" y="492268"/>
                </a:cubicBezTo>
                <a:lnTo>
                  <a:pt x="4356029" y="492398"/>
                </a:lnTo>
                <a:cubicBezTo>
                  <a:pt x="4356029" y="764269"/>
                  <a:pt x="4136424" y="984663"/>
                  <a:pt x="3865553" y="984663"/>
                </a:cubicBezTo>
                <a:lnTo>
                  <a:pt x="3865420" y="984663"/>
                </a:lnTo>
                <a:cubicBezTo>
                  <a:pt x="3594537" y="984663"/>
                  <a:pt x="3374945" y="764269"/>
                  <a:pt x="3374945" y="492398"/>
                </a:cubicBezTo>
                <a:lnTo>
                  <a:pt x="3374945" y="492268"/>
                </a:lnTo>
                <a:cubicBezTo>
                  <a:pt x="3374945" y="220396"/>
                  <a:pt x="3594537" y="0"/>
                  <a:pt x="3865420" y="0"/>
                </a:cubicBezTo>
                <a:close/>
                <a:moveTo>
                  <a:pt x="0" y="0"/>
                </a:moveTo>
                <a:lnTo>
                  <a:pt x="3270070" y="0"/>
                </a:lnTo>
                <a:cubicBezTo>
                  <a:pt x="3306269" y="0"/>
                  <a:pt x="3335615" y="29454"/>
                  <a:pt x="3335615" y="65783"/>
                </a:cubicBezTo>
                <a:lnTo>
                  <a:pt x="3335615" y="918885"/>
                </a:lnTo>
                <a:cubicBezTo>
                  <a:pt x="3335615" y="955212"/>
                  <a:pt x="3306269" y="984663"/>
                  <a:pt x="3270070" y="984663"/>
                </a:cubicBezTo>
                <a:lnTo>
                  <a:pt x="2063264" y="984663"/>
                </a:lnTo>
                <a:lnTo>
                  <a:pt x="2063398" y="984536"/>
                </a:lnTo>
                <a:cubicBezTo>
                  <a:pt x="2052536" y="984536"/>
                  <a:pt x="2043745" y="993357"/>
                  <a:pt x="2043745" y="1004257"/>
                </a:cubicBezTo>
                <a:cubicBezTo>
                  <a:pt x="2043745" y="1015156"/>
                  <a:pt x="2052536" y="1023978"/>
                  <a:pt x="2063398" y="1023978"/>
                </a:cubicBezTo>
                <a:lnTo>
                  <a:pt x="3270196" y="1023978"/>
                </a:lnTo>
                <a:cubicBezTo>
                  <a:pt x="3306396" y="1023978"/>
                  <a:pt x="3335742" y="1053430"/>
                  <a:pt x="3335742" y="1089763"/>
                </a:cubicBezTo>
                <a:lnTo>
                  <a:pt x="3335742" y="6432094"/>
                </a:lnTo>
                <a:cubicBezTo>
                  <a:pt x="3335742" y="6468447"/>
                  <a:pt x="3306396" y="6497872"/>
                  <a:pt x="3270196" y="6497872"/>
                </a:cubicBezTo>
                <a:lnTo>
                  <a:pt x="0" y="6497872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33887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118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9CA05EDA-FC8B-9F99-ED86-21B6E9272D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6" name="THINGS">
            <a:extLst>
              <a:ext uri="{FF2B5EF4-FFF2-40B4-BE49-F238E27FC236}">
                <a16:creationId xmlns:a16="http://schemas.microsoft.com/office/drawing/2014/main" id="{4CEF4890-9E09-E145-F2F7-DD224C0FFC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7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: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B4755-04B3-F5DE-E729-B83CDBE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99DC5-A455-AAC8-9E19-FCBD821A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7182-5CAD-BF64-EC4F-A966764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EDEE-8B39-4825-B4E3-1720D6659E7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AD340-0E4F-5FF4-F72E-7F2E2DE63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0300" y="1104899"/>
            <a:ext cx="9931400" cy="5203825"/>
          </a:xfrm>
        </p:spPr>
        <p:txBody>
          <a:bodyPr bIns="36000" anchor="ctr"/>
          <a:lstStyle>
            <a:lvl1pPr algn="ctr">
              <a:lnSpc>
                <a:spcPts val="5500"/>
              </a:lnSpc>
              <a:spcAft>
                <a:spcPts val="600"/>
              </a:spcAft>
              <a:defRPr sz="6250" cap="all" spc="-250" baseline="0">
                <a:latin typeface="Outfit Medium" pitchFamily="2" charset="0"/>
              </a:defRPr>
            </a:lvl1pPr>
            <a:lvl2pPr algn="ctr">
              <a:spcBef>
                <a:spcPts val="0"/>
              </a:spcBef>
              <a:spcAft>
                <a:spcPts val="0"/>
              </a:spcAft>
              <a:defRPr sz="2000" b="0" cap="none" spc="-30" baseline="0">
                <a:solidFill>
                  <a:schemeClr val="tx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dirty="0"/>
              <a:t>Insert quote or statement here. Press increase indent author or small text</a:t>
            </a:r>
          </a:p>
          <a:p>
            <a:pPr lvl="1"/>
            <a:r>
              <a:rPr lang="en-AU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94414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 Grey BG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4320958-E150-FC55-AD00-8799F8178D9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7730270" cy="6498000"/>
          </a:xfrm>
          <a:custGeom>
            <a:avLst/>
            <a:gdLst>
              <a:gd name="connsiteX0" fmla="*/ 1510992 w 7730270"/>
              <a:gd name="connsiteY0" fmla="*/ 1404014 h 6498000"/>
              <a:gd name="connsiteX1" fmla="*/ 1510992 w 7730270"/>
              <a:gd name="connsiteY1" fmla="*/ 1529089 h 6498000"/>
              <a:gd name="connsiteX2" fmla="*/ 1706980 w 7730270"/>
              <a:gd name="connsiteY2" fmla="*/ 1529089 h 6498000"/>
              <a:gd name="connsiteX3" fmla="*/ 1769292 w 7730270"/>
              <a:gd name="connsiteY3" fmla="*/ 1466552 h 6498000"/>
              <a:gd name="connsiteX4" fmla="*/ 1706980 w 7730270"/>
              <a:gd name="connsiteY4" fmla="*/ 1404014 h 6498000"/>
              <a:gd name="connsiteX5" fmla="*/ 3440490 w 7730270"/>
              <a:gd name="connsiteY5" fmla="*/ 1023978 h 6498000"/>
              <a:gd name="connsiteX6" fmla="*/ 4290483 w 7730270"/>
              <a:gd name="connsiteY6" fmla="*/ 1023978 h 6498000"/>
              <a:gd name="connsiteX7" fmla="*/ 4356029 w 7730270"/>
              <a:gd name="connsiteY7" fmla="*/ 1089764 h 6498000"/>
              <a:gd name="connsiteX8" fmla="*/ 4356029 w 7730270"/>
              <a:gd name="connsiteY8" fmla="*/ 6432094 h 6498000"/>
              <a:gd name="connsiteX9" fmla="*/ 4290483 w 7730270"/>
              <a:gd name="connsiteY9" fmla="*/ 6497873 h 6498000"/>
              <a:gd name="connsiteX10" fmla="*/ 3440490 w 7730270"/>
              <a:gd name="connsiteY10" fmla="*/ 6497873 h 6498000"/>
              <a:gd name="connsiteX11" fmla="*/ 3374945 w 7730270"/>
              <a:gd name="connsiteY11" fmla="*/ 6432094 h 6498000"/>
              <a:gd name="connsiteX12" fmla="*/ 3374945 w 7730270"/>
              <a:gd name="connsiteY12" fmla="*/ 1089764 h 6498000"/>
              <a:gd name="connsiteX13" fmla="*/ 3440490 w 7730270"/>
              <a:gd name="connsiteY13" fmla="*/ 1023978 h 6498000"/>
              <a:gd name="connsiteX14" fmla="*/ 1510992 w 7730270"/>
              <a:gd name="connsiteY14" fmla="*/ 643815 h 6498000"/>
              <a:gd name="connsiteX15" fmla="*/ 1510992 w 7730270"/>
              <a:gd name="connsiteY15" fmla="*/ 768889 h 6498000"/>
              <a:gd name="connsiteX16" fmla="*/ 1706980 w 7730270"/>
              <a:gd name="connsiteY16" fmla="*/ 768889 h 6498000"/>
              <a:gd name="connsiteX17" fmla="*/ 1769292 w 7730270"/>
              <a:gd name="connsiteY17" fmla="*/ 706353 h 6498000"/>
              <a:gd name="connsiteX18" fmla="*/ 1706980 w 7730270"/>
              <a:gd name="connsiteY18" fmla="*/ 643815 h 6498000"/>
              <a:gd name="connsiteX19" fmla="*/ 4460722 w 7730270"/>
              <a:gd name="connsiteY19" fmla="*/ 0 h 6498000"/>
              <a:gd name="connsiteX20" fmla="*/ 7730270 w 7730270"/>
              <a:gd name="connsiteY20" fmla="*/ 0 h 6498000"/>
              <a:gd name="connsiteX21" fmla="*/ 7730270 w 7730270"/>
              <a:gd name="connsiteY21" fmla="*/ 918624 h 6498000"/>
              <a:gd name="connsiteX22" fmla="*/ 7664719 w 7730270"/>
              <a:gd name="connsiteY22" fmla="*/ 984402 h 6498000"/>
              <a:gd name="connsiteX23" fmla="*/ 6130720 w 7730270"/>
              <a:gd name="connsiteY23" fmla="*/ 984402 h 6498000"/>
              <a:gd name="connsiteX24" fmla="*/ 6130720 w 7730270"/>
              <a:gd name="connsiteY24" fmla="*/ 706226 h 6498000"/>
              <a:gd name="connsiteX25" fmla="*/ 6065435 w 7730270"/>
              <a:gd name="connsiteY25" fmla="*/ 643688 h 6498000"/>
              <a:gd name="connsiteX26" fmla="*/ 6006096 w 7730270"/>
              <a:gd name="connsiteY26" fmla="*/ 707909 h 6498000"/>
              <a:gd name="connsiteX27" fmla="*/ 6006096 w 7730270"/>
              <a:gd name="connsiteY27" fmla="*/ 1466424 h 6498000"/>
              <a:gd name="connsiteX28" fmla="*/ 6071400 w 7730270"/>
              <a:gd name="connsiteY28" fmla="*/ 1528962 h 6498000"/>
              <a:gd name="connsiteX29" fmla="*/ 6130720 w 7730270"/>
              <a:gd name="connsiteY29" fmla="*/ 1464734 h 6498000"/>
              <a:gd name="connsiteX30" fmla="*/ 6130720 w 7730270"/>
              <a:gd name="connsiteY30" fmla="*/ 1404014 h 6498000"/>
              <a:gd name="connsiteX31" fmla="*/ 6068408 w 7730270"/>
              <a:gd name="connsiteY31" fmla="*/ 1404014 h 6498000"/>
              <a:gd name="connsiteX32" fmla="*/ 6068408 w 7730270"/>
              <a:gd name="connsiteY32" fmla="*/ 1023978 h 6498000"/>
              <a:gd name="connsiteX33" fmla="*/ 7664719 w 7730270"/>
              <a:gd name="connsiteY33" fmla="*/ 1023978 h 6498000"/>
              <a:gd name="connsiteX34" fmla="*/ 7730270 w 7730270"/>
              <a:gd name="connsiteY34" fmla="*/ 1089763 h 6498000"/>
              <a:gd name="connsiteX35" fmla="*/ 7730270 w 7730270"/>
              <a:gd name="connsiteY35" fmla="*/ 6498000 h 6498000"/>
              <a:gd name="connsiteX36" fmla="*/ 4460722 w 7730270"/>
              <a:gd name="connsiteY36" fmla="*/ 6498000 h 6498000"/>
              <a:gd name="connsiteX37" fmla="*/ 4395176 w 7730270"/>
              <a:gd name="connsiteY37" fmla="*/ 6432221 h 6498000"/>
              <a:gd name="connsiteX38" fmla="*/ 4395176 w 7730270"/>
              <a:gd name="connsiteY38" fmla="*/ 65783 h 6498000"/>
              <a:gd name="connsiteX39" fmla="*/ 4460722 w 7730270"/>
              <a:gd name="connsiteY39" fmla="*/ 0 h 6498000"/>
              <a:gd name="connsiteX40" fmla="*/ 3865420 w 7730270"/>
              <a:gd name="connsiteY40" fmla="*/ 0 h 6498000"/>
              <a:gd name="connsiteX41" fmla="*/ 3865553 w 7730270"/>
              <a:gd name="connsiteY41" fmla="*/ 0 h 6498000"/>
              <a:gd name="connsiteX42" fmla="*/ 4356029 w 7730270"/>
              <a:gd name="connsiteY42" fmla="*/ 492268 h 6498000"/>
              <a:gd name="connsiteX43" fmla="*/ 4356029 w 7730270"/>
              <a:gd name="connsiteY43" fmla="*/ 492398 h 6498000"/>
              <a:gd name="connsiteX44" fmla="*/ 3865553 w 7730270"/>
              <a:gd name="connsiteY44" fmla="*/ 984663 h 6498000"/>
              <a:gd name="connsiteX45" fmla="*/ 3865420 w 7730270"/>
              <a:gd name="connsiteY45" fmla="*/ 984663 h 6498000"/>
              <a:gd name="connsiteX46" fmla="*/ 3374945 w 7730270"/>
              <a:gd name="connsiteY46" fmla="*/ 492398 h 6498000"/>
              <a:gd name="connsiteX47" fmla="*/ 3374945 w 7730270"/>
              <a:gd name="connsiteY47" fmla="*/ 492268 h 6498000"/>
              <a:gd name="connsiteX48" fmla="*/ 3865420 w 7730270"/>
              <a:gd name="connsiteY48" fmla="*/ 0 h 6498000"/>
              <a:gd name="connsiteX49" fmla="*/ 0 w 7730270"/>
              <a:gd name="connsiteY49" fmla="*/ 0 h 6498000"/>
              <a:gd name="connsiteX50" fmla="*/ 3270070 w 7730270"/>
              <a:gd name="connsiteY50" fmla="*/ 0 h 6498000"/>
              <a:gd name="connsiteX51" fmla="*/ 3335615 w 7730270"/>
              <a:gd name="connsiteY51" fmla="*/ 65783 h 6498000"/>
              <a:gd name="connsiteX52" fmla="*/ 3335615 w 7730270"/>
              <a:gd name="connsiteY52" fmla="*/ 918885 h 6498000"/>
              <a:gd name="connsiteX53" fmla="*/ 3270070 w 7730270"/>
              <a:gd name="connsiteY53" fmla="*/ 984663 h 6498000"/>
              <a:gd name="connsiteX54" fmla="*/ 2063264 w 7730270"/>
              <a:gd name="connsiteY54" fmla="*/ 984663 h 6498000"/>
              <a:gd name="connsiteX55" fmla="*/ 2063398 w 7730270"/>
              <a:gd name="connsiteY55" fmla="*/ 984536 h 6498000"/>
              <a:gd name="connsiteX56" fmla="*/ 2043745 w 7730270"/>
              <a:gd name="connsiteY56" fmla="*/ 1004257 h 6498000"/>
              <a:gd name="connsiteX57" fmla="*/ 2063398 w 7730270"/>
              <a:gd name="connsiteY57" fmla="*/ 1023978 h 6498000"/>
              <a:gd name="connsiteX58" fmla="*/ 3270196 w 7730270"/>
              <a:gd name="connsiteY58" fmla="*/ 1023978 h 6498000"/>
              <a:gd name="connsiteX59" fmla="*/ 3335742 w 7730270"/>
              <a:gd name="connsiteY59" fmla="*/ 1089763 h 6498000"/>
              <a:gd name="connsiteX60" fmla="*/ 3335742 w 7730270"/>
              <a:gd name="connsiteY60" fmla="*/ 6432094 h 6498000"/>
              <a:gd name="connsiteX61" fmla="*/ 3270196 w 7730270"/>
              <a:gd name="connsiteY61" fmla="*/ 6497872 h 6498000"/>
              <a:gd name="connsiteX62" fmla="*/ 0 w 7730270"/>
              <a:gd name="connsiteY62" fmla="*/ 6497872 h 64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0270" h="6498000">
                <a:moveTo>
                  <a:pt x="1510992" y="1404014"/>
                </a:moveTo>
                <a:lnTo>
                  <a:pt x="1510992" y="1529089"/>
                </a:lnTo>
                <a:lnTo>
                  <a:pt x="1706980" y="1529089"/>
                </a:lnTo>
                <a:cubicBezTo>
                  <a:pt x="1741363" y="1529089"/>
                  <a:pt x="1769292" y="1501068"/>
                  <a:pt x="1769292" y="1466552"/>
                </a:cubicBezTo>
                <a:cubicBezTo>
                  <a:pt x="1769292" y="1432042"/>
                  <a:pt x="1741363" y="1404014"/>
                  <a:pt x="1706980" y="1404014"/>
                </a:cubicBezTo>
                <a:close/>
                <a:moveTo>
                  <a:pt x="3440490" y="1023978"/>
                </a:moveTo>
                <a:lnTo>
                  <a:pt x="4290483" y="1023978"/>
                </a:lnTo>
                <a:cubicBezTo>
                  <a:pt x="4326683" y="1023978"/>
                  <a:pt x="4356029" y="1053430"/>
                  <a:pt x="4356029" y="1089764"/>
                </a:cubicBezTo>
                <a:lnTo>
                  <a:pt x="4356029" y="6432094"/>
                </a:lnTo>
                <a:cubicBezTo>
                  <a:pt x="4356029" y="6468447"/>
                  <a:pt x="4326683" y="6497873"/>
                  <a:pt x="4290483" y="6497873"/>
                </a:cubicBezTo>
                <a:lnTo>
                  <a:pt x="3440490" y="6497873"/>
                </a:lnTo>
                <a:cubicBezTo>
                  <a:pt x="3404278" y="6497873"/>
                  <a:pt x="3374945" y="6468447"/>
                  <a:pt x="3374945" y="6432094"/>
                </a:cubicBezTo>
                <a:lnTo>
                  <a:pt x="3374945" y="1089764"/>
                </a:lnTo>
                <a:cubicBezTo>
                  <a:pt x="3374945" y="1053430"/>
                  <a:pt x="3404278" y="1023978"/>
                  <a:pt x="3440490" y="1023978"/>
                </a:cubicBezTo>
                <a:close/>
                <a:moveTo>
                  <a:pt x="1510992" y="643815"/>
                </a:moveTo>
                <a:lnTo>
                  <a:pt x="1510992" y="768889"/>
                </a:lnTo>
                <a:lnTo>
                  <a:pt x="1706980" y="768889"/>
                </a:lnTo>
                <a:cubicBezTo>
                  <a:pt x="1741363" y="768889"/>
                  <a:pt x="1769292" y="740869"/>
                  <a:pt x="1769292" y="706353"/>
                </a:cubicBezTo>
                <a:cubicBezTo>
                  <a:pt x="1769292" y="671842"/>
                  <a:pt x="1741363" y="643815"/>
                  <a:pt x="1706980" y="643815"/>
                </a:cubicBezTo>
                <a:close/>
                <a:moveTo>
                  <a:pt x="4460722" y="0"/>
                </a:moveTo>
                <a:lnTo>
                  <a:pt x="7730270" y="0"/>
                </a:lnTo>
                <a:lnTo>
                  <a:pt x="7730270" y="918624"/>
                </a:lnTo>
                <a:cubicBezTo>
                  <a:pt x="7730270" y="954952"/>
                  <a:pt x="7700924" y="984402"/>
                  <a:pt x="7664719" y="984402"/>
                </a:cubicBezTo>
                <a:lnTo>
                  <a:pt x="6130720" y="984402"/>
                </a:lnTo>
                <a:lnTo>
                  <a:pt x="6130720" y="706226"/>
                </a:lnTo>
                <a:cubicBezTo>
                  <a:pt x="6130720" y="670673"/>
                  <a:pt x="6101248" y="641997"/>
                  <a:pt x="6065435" y="643688"/>
                </a:cubicBezTo>
                <a:cubicBezTo>
                  <a:pt x="6031827" y="645245"/>
                  <a:pt x="6006096" y="674175"/>
                  <a:pt x="6006096" y="707909"/>
                </a:cubicBezTo>
                <a:lnTo>
                  <a:pt x="6006096" y="1466424"/>
                </a:lnTo>
                <a:cubicBezTo>
                  <a:pt x="6006096" y="1501977"/>
                  <a:pt x="6035588" y="1530646"/>
                  <a:pt x="6071400" y="1528962"/>
                </a:cubicBezTo>
                <a:cubicBezTo>
                  <a:pt x="6105008" y="1527405"/>
                  <a:pt x="6130720" y="1498469"/>
                  <a:pt x="6130720" y="1464734"/>
                </a:cubicBezTo>
                <a:lnTo>
                  <a:pt x="6130720" y="1404014"/>
                </a:lnTo>
                <a:lnTo>
                  <a:pt x="6068408" y="1404014"/>
                </a:lnTo>
                <a:lnTo>
                  <a:pt x="6068408" y="1023978"/>
                </a:lnTo>
                <a:lnTo>
                  <a:pt x="7664719" y="1023978"/>
                </a:lnTo>
                <a:cubicBezTo>
                  <a:pt x="7700924" y="1023978"/>
                  <a:pt x="7730270" y="1053430"/>
                  <a:pt x="7730270" y="1089763"/>
                </a:cubicBezTo>
                <a:lnTo>
                  <a:pt x="7730270" y="6498000"/>
                </a:lnTo>
                <a:lnTo>
                  <a:pt x="4460722" y="6498000"/>
                </a:lnTo>
                <a:cubicBezTo>
                  <a:pt x="4424522" y="6498000"/>
                  <a:pt x="4395176" y="6468574"/>
                  <a:pt x="4395176" y="6432221"/>
                </a:cubicBezTo>
                <a:lnTo>
                  <a:pt x="4395176" y="65783"/>
                </a:lnTo>
                <a:cubicBezTo>
                  <a:pt x="4395176" y="29454"/>
                  <a:pt x="4424522" y="0"/>
                  <a:pt x="4460722" y="0"/>
                </a:cubicBezTo>
                <a:close/>
                <a:moveTo>
                  <a:pt x="3865420" y="0"/>
                </a:moveTo>
                <a:lnTo>
                  <a:pt x="3865553" y="0"/>
                </a:lnTo>
                <a:cubicBezTo>
                  <a:pt x="4136424" y="0"/>
                  <a:pt x="4356029" y="220396"/>
                  <a:pt x="4356029" y="492268"/>
                </a:cubicBezTo>
                <a:lnTo>
                  <a:pt x="4356029" y="492398"/>
                </a:lnTo>
                <a:cubicBezTo>
                  <a:pt x="4356029" y="764269"/>
                  <a:pt x="4136424" y="984663"/>
                  <a:pt x="3865553" y="984663"/>
                </a:cubicBezTo>
                <a:lnTo>
                  <a:pt x="3865420" y="984663"/>
                </a:lnTo>
                <a:cubicBezTo>
                  <a:pt x="3594537" y="984663"/>
                  <a:pt x="3374945" y="764269"/>
                  <a:pt x="3374945" y="492398"/>
                </a:cubicBezTo>
                <a:lnTo>
                  <a:pt x="3374945" y="492268"/>
                </a:lnTo>
                <a:cubicBezTo>
                  <a:pt x="3374945" y="220396"/>
                  <a:pt x="3594537" y="0"/>
                  <a:pt x="3865420" y="0"/>
                </a:cubicBezTo>
                <a:close/>
                <a:moveTo>
                  <a:pt x="0" y="0"/>
                </a:moveTo>
                <a:lnTo>
                  <a:pt x="3270070" y="0"/>
                </a:lnTo>
                <a:cubicBezTo>
                  <a:pt x="3306269" y="0"/>
                  <a:pt x="3335615" y="29454"/>
                  <a:pt x="3335615" y="65783"/>
                </a:cubicBezTo>
                <a:lnTo>
                  <a:pt x="3335615" y="918885"/>
                </a:lnTo>
                <a:cubicBezTo>
                  <a:pt x="3335615" y="955212"/>
                  <a:pt x="3306269" y="984663"/>
                  <a:pt x="3270070" y="984663"/>
                </a:cubicBezTo>
                <a:lnTo>
                  <a:pt x="2063264" y="984663"/>
                </a:lnTo>
                <a:lnTo>
                  <a:pt x="2063398" y="984536"/>
                </a:lnTo>
                <a:cubicBezTo>
                  <a:pt x="2052536" y="984536"/>
                  <a:pt x="2043745" y="993357"/>
                  <a:pt x="2043745" y="1004257"/>
                </a:cubicBezTo>
                <a:cubicBezTo>
                  <a:pt x="2043745" y="1015156"/>
                  <a:pt x="2052536" y="1023978"/>
                  <a:pt x="2063398" y="1023978"/>
                </a:cubicBezTo>
                <a:lnTo>
                  <a:pt x="3270196" y="1023978"/>
                </a:lnTo>
                <a:cubicBezTo>
                  <a:pt x="3306396" y="1023978"/>
                  <a:pt x="3335742" y="1053430"/>
                  <a:pt x="3335742" y="1089763"/>
                </a:cubicBezTo>
                <a:lnTo>
                  <a:pt x="3335742" y="6432094"/>
                </a:lnTo>
                <a:cubicBezTo>
                  <a:pt x="3335742" y="6468447"/>
                  <a:pt x="3306396" y="6497872"/>
                  <a:pt x="3270196" y="6497872"/>
                </a:cubicBezTo>
                <a:lnTo>
                  <a:pt x="0" y="649787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2160000" rIns="468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33887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86701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48199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7118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186862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 Blac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128B84-851A-D8BA-071F-8DF357D0B2F1}"/>
              </a:ext>
            </a:extLst>
          </p:cNvPr>
          <p:cNvSpPr/>
          <p:nvPr userDrawn="1"/>
        </p:nvSpPr>
        <p:spPr>
          <a:xfrm>
            <a:off x="4284000" y="195282"/>
            <a:ext cx="7722720" cy="6488069"/>
          </a:xfrm>
          <a:custGeom>
            <a:avLst/>
            <a:gdLst>
              <a:gd name="connsiteX0" fmla="*/ 1509516 w 7722720"/>
              <a:gd name="connsiteY0" fmla="*/ 1401861 h 6488069"/>
              <a:gd name="connsiteX1" fmla="*/ 1509516 w 7722720"/>
              <a:gd name="connsiteY1" fmla="*/ 1526751 h 6488069"/>
              <a:gd name="connsiteX2" fmla="*/ 1705312 w 7722720"/>
              <a:gd name="connsiteY2" fmla="*/ 1526751 h 6488069"/>
              <a:gd name="connsiteX3" fmla="*/ 1767564 w 7722720"/>
              <a:gd name="connsiteY3" fmla="*/ 1464309 h 6488069"/>
              <a:gd name="connsiteX4" fmla="*/ 1705312 w 7722720"/>
              <a:gd name="connsiteY4" fmla="*/ 1401861 h 6488069"/>
              <a:gd name="connsiteX5" fmla="*/ 3437130 w 7722720"/>
              <a:gd name="connsiteY5" fmla="*/ 1022407 h 6488069"/>
              <a:gd name="connsiteX6" fmla="*/ 4286293 w 7722720"/>
              <a:gd name="connsiteY6" fmla="*/ 1022407 h 6488069"/>
              <a:gd name="connsiteX7" fmla="*/ 4351775 w 7722720"/>
              <a:gd name="connsiteY7" fmla="*/ 1088091 h 6488069"/>
              <a:gd name="connsiteX8" fmla="*/ 4351775 w 7722720"/>
              <a:gd name="connsiteY8" fmla="*/ 6422264 h 6488069"/>
              <a:gd name="connsiteX9" fmla="*/ 4286293 w 7722720"/>
              <a:gd name="connsiteY9" fmla="*/ 6487942 h 6488069"/>
              <a:gd name="connsiteX10" fmla="*/ 3437130 w 7722720"/>
              <a:gd name="connsiteY10" fmla="*/ 6487942 h 6488069"/>
              <a:gd name="connsiteX11" fmla="*/ 3371649 w 7722720"/>
              <a:gd name="connsiteY11" fmla="*/ 6422264 h 6488069"/>
              <a:gd name="connsiteX12" fmla="*/ 3371649 w 7722720"/>
              <a:gd name="connsiteY12" fmla="*/ 1088091 h 6488069"/>
              <a:gd name="connsiteX13" fmla="*/ 3437130 w 7722720"/>
              <a:gd name="connsiteY13" fmla="*/ 1022407 h 6488069"/>
              <a:gd name="connsiteX14" fmla="*/ 1509516 w 7722720"/>
              <a:gd name="connsiteY14" fmla="*/ 642826 h 6488069"/>
              <a:gd name="connsiteX15" fmla="*/ 1509516 w 7722720"/>
              <a:gd name="connsiteY15" fmla="*/ 767716 h 6488069"/>
              <a:gd name="connsiteX16" fmla="*/ 1705312 w 7722720"/>
              <a:gd name="connsiteY16" fmla="*/ 767716 h 6488069"/>
              <a:gd name="connsiteX17" fmla="*/ 1767564 w 7722720"/>
              <a:gd name="connsiteY17" fmla="*/ 705274 h 6488069"/>
              <a:gd name="connsiteX18" fmla="*/ 1705312 w 7722720"/>
              <a:gd name="connsiteY18" fmla="*/ 642826 h 6488069"/>
              <a:gd name="connsiteX19" fmla="*/ 4456365 w 7722720"/>
              <a:gd name="connsiteY19" fmla="*/ 0 h 6488069"/>
              <a:gd name="connsiteX20" fmla="*/ 7722720 w 7722720"/>
              <a:gd name="connsiteY20" fmla="*/ 0 h 6488069"/>
              <a:gd name="connsiteX21" fmla="*/ 7722720 w 7722720"/>
              <a:gd name="connsiteY21" fmla="*/ 917214 h 6488069"/>
              <a:gd name="connsiteX22" fmla="*/ 7657232 w 7722720"/>
              <a:gd name="connsiteY22" fmla="*/ 982899 h 6488069"/>
              <a:gd name="connsiteX23" fmla="*/ 6124732 w 7722720"/>
              <a:gd name="connsiteY23" fmla="*/ 982899 h 6488069"/>
              <a:gd name="connsiteX24" fmla="*/ 6124732 w 7722720"/>
              <a:gd name="connsiteY24" fmla="*/ 705141 h 6488069"/>
              <a:gd name="connsiteX25" fmla="*/ 6059511 w 7722720"/>
              <a:gd name="connsiteY25" fmla="*/ 642699 h 6488069"/>
              <a:gd name="connsiteX26" fmla="*/ 6000229 w 7722720"/>
              <a:gd name="connsiteY26" fmla="*/ 706829 h 6488069"/>
              <a:gd name="connsiteX27" fmla="*/ 6000229 w 7722720"/>
              <a:gd name="connsiteY27" fmla="*/ 1464176 h 6488069"/>
              <a:gd name="connsiteX28" fmla="*/ 6065470 w 7722720"/>
              <a:gd name="connsiteY28" fmla="*/ 1526618 h 6488069"/>
              <a:gd name="connsiteX29" fmla="*/ 6124732 w 7722720"/>
              <a:gd name="connsiteY29" fmla="*/ 1462494 h 6488069"/>
              <a:gd name="connsiteX30" fmla="*/ 6124732 w 7722720"/>
              <a:gd name="connsiteY30" fmla="*/ 1401861 h 6488069"/>
              <a:gd name="connsiteX31" fmla="*/ 6062481 w 7722720"/>
              <a:gd name="connsiteY31" fmla="*/ 1401861 h 6488069"/>
              <a:gd name="connsiteX32" fmla="*/ 6062481 w 7722720"/>
              <a:gd name="connsiteY32" fmla="*/ 1022407 h 6488069"/>
              <a:gd name="connsiteX33" fmla="*/ 7657232 w 7722720"/>
              <a:gd name="connsiteY33" fmla="*/ 1022407 h 6488069"/>
              <a:gd name="connsiteX34" fmla="*/ 7722720 w 7722720"/>
              <a:gd name="connsiteY34" fmla="*/ 1088091 h 6488069"/>
              <a:gd name="connsiteX35" fmla="*/ 7722720 w 7722720"/>
              <a:gd name="connsiteY35" fmla="*/ 6488069 h 6488069"/>
              <a:gd name="connsiteX36" fmla="*/ 4456365 w 7722720"/>
              <a:gd name="connsiteY36" fmla="*/ 6488069 h 6488069"/>
              <a:gd name="connsiteX37" fmla="*/ 4390883 w 7722720"/>
              <a:gd name="connsiteY37" fmla="*/ 6422391 h 6488069"/>
              <a:gd name="connsiteX38" fmla="*/ 4390883 w 7722720"/>
              <a:gd name="connsiteY38" fmla="*/ 65682 h 6488069"/>
              <a:gd name="connsiteX39" fmla="*/ 4456365 w 7722720"/>
              <a:gd name="connsiteY39" fmla="*/ 0 h 6488069"/>
              <a:gd name="connsiteX40" fmla="*/ 3861645 w 7722720"/>
              <a:gd name="connsiteY40" fmla="*/ 0 h 6488069"/>
              <a:gd name="connsiteX41" fmla="*/ 3861778 w 7722720"/>
              <a:gd name="connsiteY41" fmla="*/ 0 h 6488069"/>
              <a:gd name="connsiteX42" fmla="*/ 4351775 w 7722720"/>
              <a:gd name="connsiteY42" fmla="*/ 491513 h 6488069"/>
              <a:gd name="connsiteX43" fmla="*/ 4351775 w 7722720"/>
              <a:gd name="connsiteY43" fmla="*/ 491643 h 6488069"/>
              <a:gd name="connsiteX44" fmla="*/ 3861778 w 7722720"/>
              <a:gd name="connsiteY44" fmla="*/ 983159 h 6488069"/>
              <a:gd name="connsiteX45" fmla="*/ 3861645 w 7722720"/>
              <a:gd name="connsiteY45" fmla="*/ 983159 h 6488069"/>
              <a:gd name="connsiteX46" fmla="*/ 3371649 w 7722720"/>
              <a:gd name="connsiteY46" fmla="*/ 491643 h 6488069"/>
              <a:gd name="connsiteX47" fmla="*/ 3371649 w 7722720"/>
              <a:gd name="connsiteY47" fmla="*/ 491513 h 6488069"/>
              <a:gd name="connsiteX48" fmla="*/ 3861645 w 7722720"/>
              <a:gd name="connsiteY48" fmla="*/ 0 h 6488069"/>
              <a:gd name="connsiteX49" fmla="*/ 0 w 7722720"/>
              <a:gd name="connsiteY49" fmla="*/ 0 h 6488069"/>
              <a:gd name="connsiteX50" fmla="*/ 3266876 w 7722720"/>
              <a:gd name="connsiteY50" fmla="*/ 0 h 6488069"/>
              <a:gd name="connsiteX51" fmla="*/ 3332357 w 7722720"/>
              <a:gd name="connsiteY51" fmla="*/ 65682 h 6488069"/>
              <a:gd name="connsiteX52" fmla="*/ 3332357 w 7722720"/>
              <a:gd name="connsiteY52" fmla="*/ 917474 h 6488069"/>
              <a:gd name="connsiteX53" fmla="*/ 3266876 w 7722720"/>
              <a:gd name="connsiteY53" fmla="*/ 983159 h 6488069"/>
              <a:gd name="connsiteX54" fmla="*/ 2061249 w 7722720"/>
              <a:gd name="connsiteY54" fmla="*/ 983159 h 6488069"/>
              <a:gd name="connsiteX55" fmla="*/ 2061382 w 7722720"/>
              <a:gd name="connsiteY55" fmla="*/ 983026 h 6488069"/>
              <a:gd name="connsiteX56" fmla="*/ 2041749 w 7722720"/>
              <a:gd name="connsiteY56" fmla="*/ 1002716 h 6488069"/>
              <a:gd name="connsiteX57" fmla="*/ 2061382 w 7722720"/>
              <a:gd name="connsiteY57" fmla="*/ 1022413 h 6488069"/>
              <a:gd name="connsiteX58" fmla="*/ 3267002 w 7722720"/>
              <a:gd name="connsiteY58" fmla="*/ 1022413 h 6488069"/>
              <a:gd name="connsiteX59" fmla="*/ 3332484 w 7722720"/>
              <a:gd name="connsiteY59" fmla="*/ 1088091 h 6488069"/>
              <a:gd name="connsiteX60" fmla="*/ 3332484 w 7722720"/>
              <a:gd name="connsiteY60" fmla="*/ 6422264 h 6488069"/>
              <a:gd name="connsiteX61" fmla="*/ 3267002 w 7722720"/>
              <a:gd name="connsiteY61" fmla="*/ 6487942 h 6488069"/>
              <a:gd name="connsiteX62" fmla="*/ 0 w 7722720"/>
              <a:gd name="connsiteY62" fmla="*/ 6487942 h 648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22720" h="6488069">
                <a:moveTo>
                  <a:pt x="1509516" y="1401861"/>
                </a:moveTo>
                <a:lnTo>
                  <a:pt x="1509516" y="1526751"/>
                </a:lnTo>
                <a:lnTo>
                  <a:pt x="1705312" y="1526751"/>
                </a:lnTo>
                <a:cubicBezTo>
                  <a:pt x="1739662" y="1526751"/>
                  <a:pt x="1767564" y="1498766"/>
                  <a:pt x="1767564" y="1464309"/>
                </a:cubicBezTo>
                <a:cubicBezTo>
                  <a:pt x="1767564" y="1429846"/>
                  <a:pt x="1739662" y="1401861"/>
                  <a:pt x="1705312" y="1401861"/>
                </a:cubicBezTo>
                <a:close/>
                <a:moveTo>
                  <a:pt x="3437130" y="1022407"/>
                </a:moveTo>
                <a:lnTo>
                  <a:pt x="4286293" y="1022407"/>
                </a:lnTo>
                <a:cubicBezTo>
                  <a:pt x="4322458" y="1022407"/>
                  <a:pt x="4351775" y="1051813"/>
                  <a:pt x="4351775" y="1088091"/>
                </a:cubicBezTo>
                <a:lnTo>
                  <a:pt x="4351775" y="6422264"/>
                </a:lnTo>
                <a:cubicBezTo>
                  <a:pt x="4351775" y="6458498"/>
                  <a:pt x="4322458" y="6487942"/>
                  <a:pt x="4286293" y="6487942"/>
                </a:cubicBezTo>
                <a:lnTo>
                  <a:pt x="3437130" y="6487942"/>
                </a:lnTo>
                <a:cubicBezTo>
                  <a:pt x="3400953" y="6487942"/>
                  <a:pt x="3371649" y="6458498"/>
                  <a:pt x="3371649" y="6422264"/>
                </a:cubicBezTo>
                <a:lnTo>
                  <a:pt x="3371649" y="1088091"/>
                </a:lnTo>
                <a:cubicBezTo>
                  <a:pt x="3371649" y="1051813"/>
                  <a:pt x="3400953" y="1022407"/>
                  <a:pt x="3437130" y="1022407"/>
                </a:cubicBezTo>
                <a:close/>
                <a:moveTo>
                  <a:pt x="1509516" y="642826"/>
                </a:moveTo>
                <a:lnTo>
                  <a:pt x="1509516" y="767716"/>
                </a:lnTo>
                <a:lnTo>
                  <a:pt x="1705312" y="767716"/>
                </a:lnTo>
                <a:cubicBezTo>
                  <a:pt x="1739662" y="767716"/>
                  <a:pt x="1767564" y="739731"/>
                  <a:pt x="1767564" y="705274"/>
                </a:cubicBezTo>
                <a:cubicBezTo>
                  <a:pt x="1767564" y="670811"/>
                  <a:pt x="1739662" y="642826"/>
                  <a:pt x="1705312" y="642826"/>
                </a:cubicBezTo>
                <a:close/>
                <a:moveTo>
                  <a:pt x="4456365" y="0"/>
                </a:moveTo>
                <a:lnTo>
                  <a:pt x="7722720" y="0"/>
                </a:lnTo>
                <a:lnTo>
                  <a:pt x="7722720" y="917214"/>
                </a:lnTo>
                <a:cubicBezTo>
                  <a:pt x="7722720" y="953493"/>
                  <a:pt x="7693403" y="982899"/>
                  <a:pt x="7657232" y="982899"/>
                </a:cubicBezTo>
                <a:lnTo>
                  <a:pt x="6124732" y="982899"/>
                </a:lnTo>
                <a:lnTo>
                  <a:pt x="6124732" y="705141"/>
                </a:lnTo>
                <a:cubicBezTo>
                  <a:pt x="6124732" y="669643"/>
                  <a:pt x="6095288" y="641011"/>
                  <a:pt x="6059511" y="642699"/>
                </a:cubicBezTo>
                <a:cubicBezTo>
                  <a:pt x="6025936" y="644254"/>
                  <a:pt x="6000229" y="673146"/>
                  <a:pt x="6000229" y="706829"/>
                </a:cubicBezTo>
                <a:lnTo>
                  <a:pt x="6000229" y="1464176"/>
                </a:lnTo>
                <a:cubicBezTo>
                  <a:pt x="6000229" y="1499674"/>
                  <a:pt x="6029693" y="1528306"/>
                  <a:pt x="6065470" y="1526618"/>
                </a:cubicBezTo>
                <a:cubicBezTo>
                  <a:pt x="6099045" y="1525063"/>
                  <a:pt x="6124732" y="1496177"/>
                  <a:pt x="6124732" y="1462494"/>
                </a:cubicBezTo>
                <a:lnTo>
                  <a:pt x="6124732" y="1401861"/>
                </a:lnTo>
                <a:lnTo>
                  <a:pt x="6062481" y="1401861"/>
                </a:lnTo>
                <a:lnTo>
                  <a:pt x="6062481" y="1022407"/>
                </a:lnTo>
                <a:lnTo>
                  <a:pt x="7657232" y="1022407"/>
                </a:lnTo>
                <a:cubicBezTo>
                  <a:pt x="7693403" y="1022407"/>
                  <a:pt x="7722720" y="1051819"/>
                  <a:pt x="7722720" y="1088091"/>
                </a:cubicBezTo>
                <a:lnTo>
                  <a:pt x="7722720" y="6488069"/>
                </a:lnTo>
                <a:lnTo>
                  <a:pt x="4456365" y="6488069"/>
                </a:lnTo>
                <a:cubicBezTo>
                  <a:pt x="4420200" y="6488069"/>
                  <a:pt x="4390883" y="6458625"/>
                  <a:pt x="4390883" y="6422391"/>
                </a:cubicBezTo>
                <a:lnTo>
                  <a:pt x="4390883" y="65682"/>
                </a:lnTo>
                <a:cubicBezTo>
                  <a:pt x="4390883" y="29408"/>
                  <a:pt x="4420200" y="0"/>
                  <a:pt x="4456365" y="0"/>
                </a:cubicBezTo>
                <a:close/>
                <a:moveTo>
                  <a:pt x="3861645" y="0"/>
                </a:moveTo>
                <a:lnTo>
                  <a:pt x="3861778" y="0"/>
                </a:lnTo>
                <a:cubicBezTo>
                  <a:pt x="4132385" y="0"/>
                  <a:pt x="4351775" y="220058"/>
                  <a:pt x="4351775" y="491513"/>
                </a:cubicBezTo>
                <a:lnTo>
                  <a:pt x="4351775" y="491643"/>
                </a:lnTo>
                <a:cubicBezTo>
                  <a:pt x="4351775" y="763096"/>
                  <a:pt x="4132385" y="983159"/>
                  <a:pt x="3861778" y="983159"/>
                </a:cubicBezTo>
                <a:lnTo>
                  <a:pt x="3861645" y="983159"/>
                </a:lnTo>
                <a:cubicBezTo>
                  <a:pt x="3591026" y="983159"/>
                  <a:pt x="3371649" y="763096"/>
                  <a:pt x="3371649" y="491643"/>
                </a:cubicBezTo>
                <a:lnTo>
                  <a:pt x="3371649" y="491513"/>
                </a:lnTo>
                <a:cubicBezTo>
                  <a:pt x="3371649" y="220058"/>
                  <a:pt x="3591026" y="0"/>
                  <a:pt x="3861645" y="0"/>
                </a:cubicBezTo>
                <a:close/>
                <a:moveTo>
                  <a:pt x="0" y="0"/>
                </a:moveTo>
                <a:lnTo>
                  <a:pt x="3266876" y="0"/>
                </a:lnTo>
                <a:cubicBezTo>
                  <a:pt x="3303040" y="0"/>
                  <a:pt x="3332357" y="29408"/>
                  <a:pt x="3332357" y="65682"/>
                </a:cubicBezTo>
                <a:lnTo>
                  <a:pt x="3332357" y="917474"/>
                </a:lnTo>
                <a:cubicBezTo>
                  <a:pt x="3332357" y="953747"/>
                  <a:pt x="3303040" y="983159"/>
                  <a:pt x="3266876" y="983159"/>
                </a:cubicBezTo>
                <a:lnTo>
                  <a:pt x="2061249" y="983159"/>
                </a:lnTo>
                <a:lnTo>
                  <a:pt x="2061382" y="983026"/>
                </a:lnTo>
                <a:cubicBezTo>
                  <a:pt x="2050531" y="983026"/>
                  <a:pt x="2041749" y="991833"/>
                  <a:pt x="2041749" y="1002716"/>
                </a:cubicBezTo>
                <a:cubicBezTo>
                  <a:pt x="2041749" y="1013599"/>
                  <a:pt x="2050531" y="1022413"/>
                  <a:pt x="2061382" y="1022413"/>
                </a:cubicBezTo>
                <a:lnTo>
                  <a:pt x="3267002" y="1022413"/>
                </a:lnTo>
                <a:cubicBezTo>
                  <a:pt x="3303167" y="1022413"/>
                  <a:pt x="3332484" y="1051819"/>
                  <a:pt x="3332484" y="1088091"/>
                </a:cubicBezTo>
                <a:lnTo>
                  <a:pt x="3332484" y="6422264"/>
                </a:lnTo>
                <a:cubicBezTo>
                  <a:pt x="3332484" y="6458498"/>
                  <a:pt x="3303167" y="6487942"/>
                  <a:pt x="3267002" y="6487942"/>
                </a:cubicBezTo>
                <a:lnTo>
                  <a:pt x="0" y="6487942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200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7" name="DO">
            <a:extLst>
              <a:ext uri="{FF2B5EF4-FFF2-40B4-BE49-F238E27FC236}">
                <a16:creationId xmlns:a16="http://schemas.microsoft.com/office/drawing/2014/main" id="{BE358B77-98DD-3D0E-08D3-511177F3AD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2000" y="374400"/>
            <a:ext cx="341379" cy="180000"/>
          </a:xfrm>
          <a:prstGeom prst="rect">
            <a:avLst/>
          </a:prstGeom>
        </p:spPr>
      </p:pic>
      <p:pic>
        <p:nvPicPr>
          <p:cNvPr id="8" name="THINGS">
            <a:extLst>
              <a:ext uri="{FF2B5EF4-FFF2-40B4-BE49-F238E27FC236}">
                <a16:creationId xmlns:a16="http://schemas.microsoft.com/office/drawing/2014/main" id="{3CDE2D64-E76D-1FBE-E822-5C5AD5FD98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296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 Black BG +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5C5A84-049F-4F1B-247B-E1C4E84D28B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84000" y="195281"/>
            <a:ext cx="7722720" cy="6488069"/>
          </a:xfrm>
          <a:custGeom>
            <a:avLst/>
            <a:gdLst>
              <a:gd name="connsiteX0" fmla="*/ 1509516 w 7722720"/>
              <a:gd name="connsiteY0" fmla="*/ 1401861 h 6488069"/>
              <a:gd name="connsiteX1" fmla="*/ 1509516 w 7722720"/>
              <a:gd name="connsiteY1" fmla="*/ 1526751 h 6488069"/>
              <a:gd name="connsiteX2" fmla="*/ 1705312 w 7722720"/>
              <a:gd name="connsiteY2" fmla="*/ 1526751 h 6488069"/>
              <a:gd name="connsiteX3" fmla="*/ 1767564 w 7722720"/>
              <a:gd name="connsiteY3" fmla="*/ 1464309 h 6488069"/>
              <a:gd name="connsiteX4" fmla="*/ 1705312 w 7722720"/>
              <a:gd name="connsiteY4" fmla="*/ 1401861 h 6488069"/>
              <a:gd name="connsiteX5" fmla="*/ 3437130 w 7722720"/>
              <a:gd name="connsiteY5" fmla="*/ 1022407 h 6488069"/>
              <a:gd name="connsiteX6" fmla="*/ 4286293 w 7722720"/>
              <a:gd name="connsiteY6" fmla="*/ 1022407 h 6488069"/>
              <a:gd name="connsiteX7" fmla="*/ 4351775 w 7722720"/>
              <a:gd name="connsiteY7" fmla="*/ 1088091 h 6488069"/>
              <a:gd name="connsiteX8" fmla="*/ 4351775 w 7722720"/>
              <a:gd name="connsiteY8" fmla="*/ 6422264 h 6488069"/>
              <a:gd name="connsiteX9" fmla="*/ 4286293 w 7722720"/>
              <a:gd name="connsiteY9" fmla="*/ 6487942 h 6488069"/>
              <a:gd name="connsiteX10" fmla="*/ 3437130 w 7722720"/>
              <a:gd name="connsiteY10" fmla="*/ 6487942 h 6488069"/>
              <a:gd name="connsiteX11" fmla="*/ 3371649 w 7722720"/>
              <a:gd name="connsiteY11" fmla="*/ 6422264 h 6488069"/>
              <a:gd name="connsiteX12" fmla="*/ 3371649 w 7722720"/>
              <a:gd name="connsiteY12" fmla="*/ 1088091 h 6488069"/>
              <a:gd name="connsiteX13" fmla="*/ 3437130 w 7722720"/>
              <a:gd name="connsiteY13" fmla="*/ 1022407 h 6488069"/>
              <a:gd name="connsiteX14" fmla="*/ 1509516 w 7722720"/>
              <a:gd name="connsiteY14" fmla="*/ 642826 h 6488069"/>
              <a:gd name="connsiteX15" fmla="*/ 1509516 w 7722720"/>
              <a:gd name="connsiteY15" fmla="*/ 767716 h 6488069"/>
              <a:gd name="connsiteX16" fmla="*/ 1705312 w 7722720"/>
              <a:gd name="connsiteY16" fmla="*/ 767716 h 6488069"/>
              <a:gd name="connsiteX17" fmla="*/ 1767564 w 7722720"/>
              <a:gd name="connsiteY17" fmla="*/ 705274 h 6488069"/>
              <a:gd name="connsiteX18" fmla="*/ 1705312 w 7722720"/>
              <a:gd name="connsiteY18" fmla="*/ 642826 h 6488069"/>
              <a:gd name="connsiteX19" fmla="*/ 4456365 w 7722720"/>
              <a:gd name="connsiteY19" fmla="*/ 0 h 6488069"/>
              <a:gd name="connsiteX20" fmla="*/ 7722720 w 7722720"/>
              <a:gd name="connsiteY20" fmla="*/ 0 h 6488069"/>
              <a:gd name="connsiteX21" fmla="*/ 7722720 w 7722720"/>
              <a:gd name="connsiteY21" fmla="*/ 917214 h 6488069"/>
              <a:gd name="connsiteX22" fmla="*/ 7657232 w 7722720"/>
              <a:gd name="connsiteY22" fmla="*/ 982899 h 6488069"/>
              <a:gd name="connsiteX23" fmla="*/ 6124732 w 7722720"/>
              <a:gd name="connsiteY23" fmla="*/ 982899 h 6488069"/>
              <a:gd name="connsiteX24" fmla="*/ 6124732 w 7722720"/>
              <a:gd name="connsiteY24" fmla="*/ 705141 h 6488069"/>
              <a:gd name="connsiteX25" fmla="*/ 6059511 w 7722720"/>
              <a:gd name="connsiteY25" fmla="*/ 642699 h 6488069"/>
              <a:gd name="connsiteX26" fmla="*/ 6000229 w 7722720"/>
              <a:gd name="connsiteY26" fmla="*/ 706829 h 6488069"/>
              <a:gd name="connsiteX27" fmla="*/ 6000229 w 7722720"/>
              <a:gd name="connsiteY27" fmla="*/ 1464176 h 6488069"/>
              <a:gd name="connsiteX28" fmla="*/ 6065470 w 7722720"/>
              <a:gd name="connsiteY28" fmla="*/ 1526618 h 6488069"/>
              <a:gd name="connsiteX29" fmla="*/ 6124732 w 7722720"/>
              <a:gd name="connsiteY29" fmla="*/ 1462494 h 6488069"/>
              <a:gd name="connsiteX30" fmla="*/ 6124732 w 7722720"/>
              <a:gd name="connsiteY30" fmla="*/ 1401861 h 6488069"/>
              <a:gd name="connsiteX31" fmla="*/ 6062481 w 7722720"/>
              <a:gd name="connsiteY31" fmla="*/ 1401861 h 6488069"/>
              <a:gd name="connsiteX32" fmla="*/ 6062481 w 7722720"/>
              <a:gd name="connsiteY32" fmla="*/ 1022407 h 6488069"/>
              <a:gd name="connsiteX33" fmla="*/ 7657232 w 7722720"/>
              <a:gd name="connsiteY33" fmla="*/ 1022407 h 6488069"/>
              <a:gd name="connsiteX34" fmla="*/ 7722720 w 7722720"/>
              <a:gd name="connsiteY34" fmla="*/ 1088091 h 6488069"/>
              <a:gd name="connsiteX35" fmla="*/ 7722720 w 7722720"/>
              <a:gd name="connsiteY35" fmla="*/ 6488069 h 6488069"/>
              <a:gd name="connsiteX36" fmla="*/ 4456365 w 7722720"/>
              <a:gd name="connsiteY36" fmla="*/ 6488069 h 6488069"/>
              <a:gd name="connsiteX37" fmla="*/ 4390883 w 7722720"/>
              <a:gd name="connsiteY37" fmla="*/ 6422391 h 6488069"/>
              <a:gd name="connsiteX38" fmla="*/ 4390883 w 7722720"/>
              <a:gd name="connsiteY38" fmla="*/ 65682 h 6488069"/>
              <a:gd name="connsiteX39" fmla="*/ 4456365 w 7722720"/>
              <a:gd name="connsiteY39" fmla="*/ 0 h 6488069"/>
              <a:gd name="connsiteX40" fmla="*/ 3861645 w 7722720"/>
              <a:gd name="connsiteY40" fmla="*/ 0 h 6488069"/>
              <a:gd name="connsiteX41" fmla="*/ 3861778 w 7722720"/>
              <a:gd name="connsiteY41" fmla="*/ 0 h 6488069"/>
              <a:gd name="connsiteX42" fmla="*/ 4351775 w 7722720"/>
              <a:gd name="connsiteY42" fmla="*/ 491513 h 6488069"/>
              <a:gd name="connsiteX43" fmla="*/ 4351775 w 7722720"/>
              <a:gd name="connsiteY43" fmla="*/ 491643 h 6488069"/>
              <a:gd name="connsiteX44" fmla="*/ 3861778 w 7722720"/>
              <a:gd name="connsiteY44" fmla="*/ 983159 h 6488069"/>
              <a:gd name="connsiteX45" fmla="*/ 3861645 w 7722720"/>
              <a:gd name="connsiteY45" fmla="*/ 983159 h 6488069"/>
              <a:gd name="connsiteX46" fmla="*/ 3371649 w 7722720"/>
              <a:gd name="connsiteY46" fmla="*/ 491643 h 6488069"/>
              <a:gd name="connsiteX47" fmla="*/ 3371649 w 7722720"/>
              <a:gd name="connsiteY47" fmla="*/ 491513 h 6488069"/>
              <a:gd name="connsiteX48" fmla="*/ 3861645 w 7722720"/>
              <a:gd name="connsiteY48" fmla="*/ 0 h 6488069"/>
              <a:gd name="connsiteX49" fmla="*/ 0 w 7722720"/>
              <a:gd name="connsiteY49" fmla="*/ 0 h 6488069"/>
              <a:gd name="connsiteX50" fmla="*/ 3266876 w 7722720"/>
              <a:gd name="connsiteY50" fmla="*/ 0 h 6488069"/>
              <a:gd name="connsiteX51" fmla="*/ 3332357 w 7722720"/>
              <a:gd name="connsiteY51" fmla="*/ 65682 h 6488069"/>
              <a:gd name="connsiteX52" fmla="*/ 3332357 w 7722720"/>
              <a:gd name="connsiteY52" fmla="*/ 917474 h 6488069"/>
              <a:gd name="connsiteX53" fmla="*/ 3266876 w 7722720"/>
              <a:gd name="connsiteY53" fmla="*/ 983159 h 6488069"/>
              <a:gd name="connsiteX54" fmla="*/ 2061249 w 7722720"/>
              <a:gd name="connsiteY54" fmla="*/ 983159 h 6488069"/>
              <a:gd name="connsiteX55" fmla="*/ 2061382 w 7722720"/>
              <a:gd name="connsiteY55" fmla="*/ 983026 h 6488069"/>
              <a:gd name="connsiteX56" fmla="*/ 2041749 w 7722720"/>
              <a:gd name="connsiteY56" fmla="*/ 1002716 h 6488069"/>
              <a:gd name="connsiteX57" fmla="*/ 2061382 w 7722720"/>
              <a:gd name="connsiteY57" fmla="*/ 1022413 h 6488069"/>
              <a:gd name="connsiteX58" fmla="*/ 3267002 w 7722720"/>
              <a:gd name="connsiteY58" fmla="*/ 1022413 h 6488069"/>
              <a:gd name="connsiteX59" fmla="*/ 3332484 w 7722720"/>
              <a:gd name="connsiteY59" fmla="*/ 1088091 h 6488069"/>
              <a:gd name="connsiteX60" fmla="*/ 3332484 w 7722720"/>
              <a:gd name="connsiteY60" fmla="*/ 6422264 h 6488069"/>
              <a:gd name="connsiteX61" fmla="*/ 3267002 w 7722720"/>
              <a:gd name="connsiteY61" fmla="*/ 6487942 h 6488069"/>
              <a:gd name="connsiteX62" fmla="*/ 0 w 7722720"/>
              <a:gd name="connsiteY62" fmla="*/ 6487942 h 648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22720" h="6488069">
                <a:moveTo>
                  <a:pt x="1509516" y="1401861"/>
                </a:moveTo>
                <a:lnTo>
                  <a:pt x="1509516" y="1526751"/>
                </a:lnTo>
                <a:lnTo>
                  <a:pt x="1705312" y="1526751"/>
                </a:lnTo>
                <a:cubicBezTo>
                  <a:pt x="1739662" y="1526751"/>
                  <a:pt x="1767564" y="1498766"/>
                  <a:pt x="1767564" y="1464309"/>
                </a:cubicBezTo>
                <a:cubicBezTo>
                  <a:pt x="1767564" y="1429846"/>
                  <a:pt x="1739662" y="1401861"/>
                  <a:pt x="1705312" y="1401861"/>
                </a:cubicBezTo>
                <a:close/>
                <a:moveTo>
                  <a:pt x="3437130" y="1022407"/>
                </a:moveTo>
                <a:lnTo>
                  <a:pt x="4286293" y="1022407"/>
                </a:lnTo>
                <a:cubicBezTo>
                  <a:pt x="4322458" y="1022407"/>
                  <a:pt x="4351775" y="1051813"/>
                  <a:pt x="4351775" y="1088091"/>
                </a:cubicBezTo>
                <a:lnTo>
                  <a:pt x="4351775" y="6422264"/>
                </a:lnTo>
                <a:cubicBezTo>
                  <a:pt x="4351775" y="6458498"/>
                  <a:pt x="4322458" y="6487942"/>
                  <a:pt x="4286293" y="6487942"/>
                </a:cubicBezTo>
                <a:lnTo>
                  <a:pt x="3437130" y="6487942"/>
                </a:lnTo>
                <a:cubicBezTo>
                  <a:pt x="3400953" y="6487942"/>
                  <a:pt x="3371649" y="6458498"/>
                  <a:pt x="3371649" y="6422264"/>
                </a:cubicBezTo>
                <a:lnTo>
                  <a:pt x="3371649" y="1088091"/>
                </a:lnTo>
                <a:cubicBezTo>
                  <a:pt x="3371649" y="1051813"/>
                  <a:pt x="3400953" y="1022407"/>
                  <a:pt x="3437130" y="1022407"/>
                </a:cubicBezTo>
                <a:close/>
                <a:moveTo>
                  <a:pt x="1509516" y="642826"/>
                </a:moveTo>
                <a:lnTo>
                  <a:pt x="1509516" y="767716"/>
                </a:lnTo>
                <a:lnTo>
                  <a:pt x="1705312" y="767716"/>
                </a:lnTo>
                <a:cubicBezTo>
                  <a:pt x="1739662" y="767716"/>
                  <a:pt x="1767564" y="739731"/>
                  <a:pt x="1767564" y="705274"/>
                </a:cubicBezTo>
                <a:cubicBezTo>
                  <a:pt x="1767564" y="670811"/>
                  <a:pt x="1739662" y="642826"/>
                  <a:pt x="1705312" y="642826"/>
                </a:cubicBezTo>
                <a:close/>
                <a:moveTo>
                  <a:pt x="4456365" y="0"/>
                </a:moveTo>
                <a:lnTo>
                  <a:pt x="7722720" y="0"/>
                </a:lnTo>
                <a:lnTo>
                  <a:pt x="7722720" y="917214"/>
                </a:lnTo>
                <a:cubicBezTo>
                  <a:pt x="7722720" y="953493"/>
                  <a:pt x="7693403" y="982899"/>
                  <a:pt x="7657232" y="982899"/>
                </a:cubicBezTo>
                <a:lnTo>
                  <a:pt x="6124732" y="982899"/>
                </a:lnTo>
                <a:lnTo>
                  <a:pt x="6124732" y="705141"/>
                </a:lnTo>
                <a:cubicBezTo>
                  <a:pt x="6124732" y="669643"/>
                  <a:pt x="6095288" y="641011"/>
                  <a:pt x="6059511" y="642699"/>
                </a:cubicBezTo>
                <a:cubicBezTo>
                  <a:pt x="6025936" y="644254"/>
                  <a:pt x="6000229" y="673146"/>
                  <a:pt x="6000229" y="706829"/>
                </a:cubicBezTo>
                <a:lnTo>
                  <a:pt x="6000229" y="1464176"/>
                </a:lnTo>
                <a:cubicBezTo>
                  <a:pt x="6000229" y="1499674"/>
                  <a:pt x="6029693" y="1528306"/>
                  <a:pt x="6065470" y="1526618"/>
                </a:cubicBezTo>
                <a:cubicBezTo>
                  <a:pt x="6099045" y="1525063"/>
                  <a:pt x="6124732" y="1496177"/>
                  <a:pt x="6124732" y="1462494"/>
                </a:cubicBezTo>
                <a:lnTo>
                  <a:pt x="6124732" y="1401861"/>
                </a:lnTo>
                <a:lnTo>
                  <a:pt x="6062481" y="1401861"/>
                </a:lnTo>
                <a:lnTo>
                  <a:pt x="6062481" y="1022407"/>
                </a:lnTo>
                <a:lnTo>
                  <a:pt x="7657232" y="1022407"/>
                </a:lnTo>
                <a:cubicBezTo>
                  <a:pt x="7693403" y="1022407"/>
                  <a:pt x="7722720" y="1051819"/>
                  <a:pt x="7722720" y="1088091"/>
                </a:cubicBezTo>
                <a:lnTo>
                  <a:pt x="7722720" y="6488069"/>
                </a:lnTo>
                <a:lnTo>
                  <a:pt x="4456365" y="6488069"/>
                </a:lnTo>
                <a:cubicBezTo>
                  <a:pt x="4420200" y="6488069"/>
                  <a:pt x="4390883" y="6458625"/>
                  <a:pt x="4390883" y="6422391"/>
                </a:cubicBezTo>
                <a:lnTo>
                  <a:pt x="4390883" y="65682"/>
                </a:lnTo>
                <a:cubicBezTo>
                  <a:pt x="4390883" y="29408"/>
                  <a:pt x="4420200" y="0"/>
                  <a:pt x="4456365" y="0"/>
                </a:cubicBezTo>
                <a:close/>
                <a:moveTo>
                  <a:pt x="3861645" y="0"/>
                </a:moveTo>
                <a:lnTo>
                  <a:pt x="3861778" y="0"/>
                </a:lnTo>
                <a:cubicBezTo>
                  <a:pt x="4132385" y="0"/>
                  <a:pt x="4351775" y="220058"/>
                  <a:pt x="4351775" y="491513"/>
                </a:cubicBezTo>
                <a:lnTo>
                  <a:pt x="4351775" y="491643"/>
                </a:lnTo>
                <a:cubicBezTo>
                  <a:pt x="4351775" y="763096"/>
                  <a:pt x="4132385" y="983159"/>
                  <a:pt x="3861778" y="983159"/>
                </a:cubicBezTo>
                <a:lnTo>
                  <a:pt x="3861645" y="983159"/>
                </a:lnTo>
                <a:cubicBezTo>
                  <a:pt x="3591026" y="983159"/>
                  <a:pt x="3371649" y="763096"/>
                  <a:pt x="3371649" y="491643"/>
                </a:cubicBezTo>
                <a:lnTo>
                  <a:pt x="3371649" y="491513"/>
                </a:lnTo>
                <a:cubicBezTo>
                  <a:pt x="3371649" y="220058"/>
                  <a:pt x="3591026" y="0"/>
                  <a:pt x="3861645" y="0"/>
                </a:cubicBezTo>
                <a:close/>
                <a:moveTo>
                  <a:pt x="0" y="0"/>
                </a:moveTo>
                <a:lnTo>
                  <a:pt x="3266876" y="0"/>
                </a:lnTo>
                <a:cubicBezTo>
                  <a:pt x="3303040" y="0"/>
                  <a:pt x="3332357" y="29408"/>
                  <a:pt x="3332357" y="65682"/>
                </a:cubicBezTo>
                <a:lnTo>
                  <a:pt x="3332357" y="917474"/>
                </a:lnTo>
                <a:cubicBezTo>
                  <a:pt x="3332357" y="953747"/>
                  <a:pt x="3303040" y="983159"/>
                  <a:pt x="3266876" y="983159"/>
                </a:cubicBezTo>
                <a:lnTo>
                  <a:pt x="2061249" y="983159"/>
                </a:lnTo>
                <a:lnTo>
                  <a:pt x="2061382" y="983026"/>
                </a:lnTo>
                <a:cubicBezTo>
                  <a:pt x="2050531" y="983026"/>
                  <a:pt x="2041749" y="991833"/>
                  <a:pt x="2041749" y="1002716"/>
                </a:cubicBezTo>
                <a:cubicBezTo>
                  <a:pt x="2041749" y="1013599"/>
                  <a:pt x="2050531" y="1022413"/>
                  <a:pt x="2061382" y="1022413"/>
                </a:cubicBezTo>
                <a:lnTo>
                  <a:pt x="3267002" y="1022413"/>
                </a:lnTo>
                <a:cubicBezTo>
                  <a:pt x="3303167" y="1022413"/>
                  <a:pt x="3332484" y="1051819"/>
                  <a:pt x="3332484" y="1088091"/>
                </a:cubicBezTo>
                <a:lnTo>
                  <a:pt x="3332484" y="6422264"/>
                </a:lnTo>
                <a:cubicBezTo>
                  <a:pt x="3332484" y="6458498"/>
                  <a:pt x="3303167" y="6487942"/>
                  <a:pt x="3267002" y="6487942"/>
                </a:cubicBezTo>
                <a:lnTo>
                  <a:pt x="0" y="64879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800000" rIns="468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200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482058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4470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 Red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128B84-851A-D8BA-071F-8DF357D0B2F1}"/>
              </a:ext>
            </a:extLst>
          </p:cNvPr>
          <p:cNvSpPr/>
          <p:nvPr userDrawn="1"/>
        </p:nvSpPr>
        <p:spPr>
          <a:xfrm>
            <a:off x="4284000" y="195282"/>
            <a:ext cx="7722720" cy="6488069"/>
          </a:xfrm>
          <a:custGeom>
            <a:avLst/>
            <a:gdLst>
              <a:gd name="connsiteX0" fmla="*/ 1509516 w 7722720"/>
              <a:gd name="connsiteY0" fmla="*/ 1401861 h 6488069"/>
              <a:gd name="connsiteX1" fmla="*/ 1509516 w 7722720"/>
              <a:gd name="connsiteY1" fmla="*/ 1526751 h 6488069"/>
              <a:gd name="connsiteX2" fmla="*/ 1705312 w 7722720"/>
              <a:gd name="connsiteY2" fmla="*/ 1526751 h 6488069"/>
              <a:gd name="connsiteX3" fmla="*/ 1767564 w 7722720"/>
              <a:gd name="connsiteY3" fmla="*/ 1464309 h 6488069"/>
              <a:gd name="connsiteX4" fmla="*/ 1705312 w 7722720"/>
              <a:gd name="connsiteY4" fmla="*/ 1401861 h 6488069"/>
              <a:gd name="connsiteX5" fmla="*/ 3437130 w 7722720"/>
              <a:gd name="connsiteY5" fmla="*/ 1022407 h 6488069"/>
              <a:gd name="connsiteX6" fmla="*/ 4286293 w 7722720"/>
              <a:gd name="connsiteY6" fmla="*/ 1022407 h 6488069"/>
              <a:gd name="connsiteX7" fmla="*/ 4351775 w 7722720"/>
              <a:gd name="connsiteY7" fmla="*/ 1088091 h 6488069"/>
              <a:gd name="connsiteX8" fmla="*/ 4351775 w 7722720"/>
              <a:gd name="connsiteY8" fmla="*/ 6422264 h 6488069"/>
              <a:gd name="connsiteX9" fmla="*/ 4286293 w 7722720"/>
              <a:gd name="connsiteY9" fmla="*/ 6487942 h 6488069"/>
              <a:gd name="connsiteX10" fmla="*/ 3437130 w 7722720"/>
              <a:gd name="connsiteY10" fmla="*/ 6487942 h 6488069"/>
              <a:gd name="connsiteX11" fmla="*/ 3371649 w 7722720"/>
              <a:gd name="connsiteY11" fmla="*/ 6422264 h 6488069"/>
              <a:gd name="connsiteX12" fmla="*/ 3371649 w 7722720"/>
              <a:gd name="connsiteY12" fmla="*/ 1088091 h 6488069"/>
              <a:gd name="connsiteX13" fmla="*/ 3437130 w 7722720"/>
              <a:gd name="connsiteY13" fmla="*/ 1022407 h 6488069"/>
              <a:gd name="connsiteX14" fmla="*/ 1509516 w 7722720"/>
              <a:gd name="connsiteY14" fmla="*/ 642826 h 6488069"/>
              <a:gd name="connsiteX15" fmla="*/ 1509516 w 7722720"/>
              <a:gd name="connsiteY15" fmla="*/ 767716 h 6488069"/>
              <a:gd name="connsiteX16" fmla="*/ 1705312 w 7722720"/>
              <a:gd name="connsiteY16" fmla="*/ 767716 h 6488069"/>
              <a:gd name="connsiteX17" fmla="*/ 1767564 w 7722720"/>
              <a:gd name="connsiteY17" fmla="*/ 705274 h 6488069"/>
              <a:gd name="connsiteX18" fmla="*/ 1705312 w 7722720"/>
              <a:gd name="connsiteY18" fmla="*/ 642826 h 6488069"/>
              <a:gd name="connsiteX19" fmla="*/ 4456365 w 7722720"/>
              <a:gd name="connsiteY19" fmla="*/ 0 h 6488069"/>
              <a:gd name="connsiteX20" fmla="*/ 7722720 w 7722720"/>
              <a:gd name="connsiteY20" fmla="*/ 0 h 6488069"/>
              <a:gd name="connsiteX21" fmla="*/ 7722720 w 7722720"/>
              <a:gd name="connsiteY21" fmla="*/ 917214 h 6488069"/>
              <a:gd name="connsiteX22" fmla="*/ 7657232 w 7722720"/>
              <a:gd name="connsiteY22" fmla="*/ 982899 h 6488069"/>
              <a:gd name="connsiteX23" fmla="*/ 6124732 w 7722720"/>
              <a:gd name="connsiteY23" fmla="*/ 982899 h 6488069"/>
              <a:gd name="connsiteX24" fmla="*/ 6124732 w 7722720"/>
              <a:gd name="connsiteY24" fmla="*/ 705141 h 6488069"/>
              <a:gd name="connsiteX25" fmla="*/ 6059511 w 7722720"/>
              <a:gd name="connsiteY25" fmla="*/ 642699 h 6488069"/>
              <a:gd name="connsiteX26" fmla="*/ 6000229 w 7722720"/>
              <a:gd name="connsiteY26" fmla="*/ 706829 h 6488069"/>
              <a:gd name="connsiteX27" fmla="*/ 6000229 w 7722720"/>
              <a:gd name="connsiteY27" fmla="*/ 1464176 h 6488069"/>
              <a:gd name="connsiteX28" fmla="*/ 6065470 w 7722720"/>
              <a:gd name="connsiteY28" fmla="*/ 1526618 h 6488069"/>
              <a:gd name="connsiteX29" fmla="*/ 6124732 w 7722720"/>
              <a:gd name="connsiteY29" fmla="*/ 1462494 h 6488069"/>
              <a:gd name="connsiteX30" fmla="*/ 6124732 w 7722720"/>
              <a:gd name="connsiteY30" fmla="*/ 1401861 h 6488069"/>
              <a:gd name="connsiteX31" fmla="*/ 6062481 w 7722720"/>
              <a:gd name="connsiteY31" fmla="*/ 1401861 h 6488069"/>
              <a:gd name="connsiteX32" fmla="*/ 6062481 w 7722720"/>
              <a:gd name="connsiteY32" fmla="*/ 1022407 h 6488069"/>
              <a:gd name="connsiteX33" fmla="*/ 7657232 w 7722720"/>
              <a:gd name="connsiteY33" fmla="*/ 1022407 h 6488069"/>
              <a:gd name="connsiteX34" fmla="*/ 7722720 w 7722720"/>
              <a:gd name="connsiteY34" fmla="*/ 1088091 h 6488069"/>
              <a:gd name="connsiteX35" fmla="*/ 7722720 w 7722720"/>
              <a:gd name="connsiteY35" fmla="*/ 6488069 h 6488069"/>
              <a:gd name="connsiteX36" fmla="*/ 4456365 w 7722720"/>
              <a:gd name="connsiteY36" fmla="*/ 6488069 h 6488069"/>
              <a:gd name="connsiteX37" fmla="*/ 4390883 w 7722720"/>
              <a:gd name="connsiteY37" fmla="*/ 6422391 h 6488069"/>
              <a:gd name="connsiteX38" fmla="*/ 4390883 w 7722720"/>
              <a:gd name="connsiteY38" fmla="*/ 65682 h 6488069"/>
              <a:gd name="connsiteX39" fmla="*/ 4456365 w 7722720"/>
              <a:gd name="connsiteY39" fmla="*/ 0 h 6488069"/>
              <a:gd name="connsiteX40" fmla="*/ 3861645 w 7722720"/>
              <a:gd name="connsiteY40" fmla="*/ 0 h 6488069"/>
              <a:gd name="connsiteX41" fmla="*/ 3861778 w 7722720"/>
              <a:gd name="connsiteY41" fmla="*/ 0 h 6488069"/>
              <a:gd name="connsiteX42" fmla="*/ 4351775 w 7722720"/>
              <a:gd name="connsiteY42" fmla="*/ 491513 h 6488069"/>
              <a:gd name="connsiteX43" fmla="*/ 4351775 w 7722720"/>
              <a:gd name="connsiteY43" fmla="*/ 491643 h 6488069"/>
              <a:gd name="connsiteX44" fmla="*/ 3861778 w 7722720"/>
              <a:gd name="connsiteY44" fmla="*/ 983159 h 6488069"/>
              <a:gd name="connsiteX45" fmla="*/ 3861645 w 7722720"/>
              <a:gd name="connsiteY45" fmla="*/ 983159 h 6488069"/>
              <a:gd name="connsiteX46" fmla="*/ 3371649 w 7722720"/>
              <a:gd name="connsiteY46" fmla="*/ 491643 h 6488069"/>
              <a:gd name="connsiteX47" fmla="*/ 3371649 w 7722720"/>
              <a:gd name="connsiteY47" fmla="*/ 491513 h 6488069"/>
              <a:gd name="connsiteX48" fmla="*/ 3861645 w 7722720"/>
              <a:gd name="connsiteY48" fmla="*/ 0 h 6488069"/>
              <a:gd name="connsiteX49" fmla="*/ 0 w 7722720"/>
              <a:gd name="connsiteY49" fmla="*/ 0 h 6488069"/>
              <a:gd name="connsiteX50" fmla="*/ 3266876 w 7722720"/>
              <a:gd name="connsiteY50" fmla="*/ 0 h 6488069"/>
              <a:gd name="connsiteX51" fmla="*/ 3332357 w 7722720"/>
              <a:gd name="connsiteY51" fmla="*/ 65682 h 6488069"/>
              <a:gd name="connsiteX52" fmla="*/ 3332357 w 7722720"/>
              <a:gd name="connsiteY52" fmla="*/ 917474 h 6488069"/>
              <a:gd name="connsiteX53" fmla="*/ 3266876 w 7722720"/>
              <a:gd name="connsiteY53" fmla="*/ 983159 h 6488069"/>
              <a:gd name="connsiteX54" fmla="*/ 2061249 w 7722720"/>
              <a:gd name="connsiteY54" fmla="*/ 983159 h 6488069"/>
              <a:gd name="connsiteX55" fmla="*/ 2061382 w 7722720"/>
              <a:gd name="connsiteY55" fmla="*/ 983026 h 6488069"/>
              <a:gd name="connsiteX56" fmla="*/ 2041749 w 7722720"/>
              <a:gd name="connsiteY56" fmla="*/ 1002716 h 6488069"/>
              <a:gd name="connsiteX57" fmla="*/ 2061382 w 7722720"/>
              <a:gd name="connsiteY57" fmla="*/ 1022413 h 6488069"/>
              <a:gd name="connsiteX58" fmla="*/ 3267002 w 7722720"/>
              <a:gd name="connsiteY58" fmla="*/ 1022413 h 6488069"/>
              <a:gd name="connsiteX59" fmla="*/ 3332484 w 7722720"/>
              <a:gd name="connsiteY59" fmla="*/ 1088091 h 6488069"/>
              <a:gd name="connsiteX60" fmla="*/ 3332484 w 7722720"/>
              <a:gd name="connsiteY60" fmla="*/ 6422264 h 6488069"/>
              <a:gd name="connsiteX61" fmla="*/ 3267002 w 7722720"/>
              <a:gd name="connsiteY61" fmla="*/ 6487942 h 6488069"/>
              <a:gd name="connsiteX62" fmla="*/ 0 w 7722720"/>
              <a:gd name="connsiteY62" fmla="*/ 6487942 h 648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22720" h="6488069">
                <a:moveTo>
                  <a:pt x="1509516" y="1401861"/>
                </a:moveTo>
                <a:lnTo>
                  <a:pt x="1509516" y="1526751"/>
                </a:lnTo>
                <a:lnTo>
                  <a:pt x="1705312" y="1526751"/>
                </a:lnTo>
                <a:cubicBezTo>
                  <a:pt x="1739662" y="1526751"/>
                  <a:pt x="1767564" y="1498766"/>
                  <a:pt x="1767564" y="1464309"/>
                </a:cubicBezTo>
                <a:cubicBezTo>
                  <a:pt x="1767564" y="1429846"/>
                  <a:pt x="1739662" y="1401861"/>
                  <a:pt x="1705312" y="1401861"/>
                </a:cubicBezTo>
                <a:close/>
                <a:moveTo>
                  <a:pt x="3437130" y="1022407"/>
                </a:moveTo>
                <a:lnTo>
                  <a:pt x="4286293" y="1022407"/>
                </a:lnTo>
                <a:cubicBezTo>
                  <a:pt x="4322458" y="1022407"/>
                  <a:pt x="4351775" y="1051813"/>
                  <a:pt x="4351775" y="1088091"/>
                </a:cubicBezTo>
                <a:lnTo>
                  <a:pt x="4351775" y="6422264"/>
                </a:lnTo>
                <a:cubicBezTo>
                  <a:pt x="4351775" y="6458498"/>
                  <a:pt x="4322458" y="6487942"/>
                  <a:pt x="4286293" y="6487942"/>
                </a:cubicBezTo>
                <a:lnTo>
                  <a:pt x="3437130" y="6487942"/>
                </a:lnTo>
                <a:cubicBezTo>
                  <a:pt x="3400953" y="6487942"/>
                  <a:pt x="3371649" y="6458498"/>
                  <a:pt x="3371649" y="6422264"/>
                </a:cubicBezTo>
                <a:lnTo>
                  <a:pt x="3371649" y="1088091"/>
                </a:lnTo>
                <a:cubicBezTo>
                  <a:pt x="3371649" y="1051813"/>
                  <a:pt x="3400953" y="1022407"/>
                  <a:pt x="3437130" y="1022407"/>
                </a:cubicBezTo>
                <a:close/>
                <a:moveTo>
                  <a:pt x="1509516" y="642826"/>
                </a:moveTo>
                <a:lnTo>
                  <a:pt x="1509516" y="767716"/>
                </a:lnTo>
                <a:lnTo>
                  <a:pt x="1705312" y="767716"/>
                </a:lnTo>
                <a:cubicBezTo>
                  <a:pt x="1739662" y="767716"/>
                  <a:pt x="1767564" y="739731"/>
                  <a:pt x="1767564" y="705274"/>
                </a:cubicBezTo>
                <a:cubicBezTo>
                  <a:pt x="1767564" y="670811"/>
                  <a:pt x="1739662" y="642826"/>
                  <a:pt x="1705312" y="642826"/>
                </a:cubicBezTo>
                <a:close/>
                <a:moveTo>
                  <a:pt x="4456365" y="0"/>
                </a:moveTo>
                <a:lnTo>
                  <a:pt x="7722720" y="0"/>
                </a:lnTo>
                <a:lnTo>
                  <a:pt x="7722720" y="917214"/>
                </a:lnTo>
                <a:cubicBezTo>
                  <a:pt x="7722720" y="953493"/>
                  <a:pt x="7693403" y="982899"/>
                  <a:pt x="7657232" y="982899"/>
                </a:cubicBezTo>
                <a:lnTo>
                  <a:pt x="6124732" y="982899"/>
                </a:lnTo>
                <a:lnTo>
                  <a:pt x="6124732" y="705141"/>
                </a:lnTo>
                <a:cubicBezTo>
                  <a:pt x="6124732" y="669643"/>
                  <a:pt x="6095288" y="641011"/>
                  <a:pt x="6059511" y="642699"/>
                </a:cubicBezTo>
                <a:cubicBezTo>
                  <a:pt x="6025936" y="644254"/>
                  <a:pt x="6000229" y="673146"/>
                  <a:pt x="6000229" y="706829"/>
                </a:cubicBezTo>
                <a:lnTo>
                  <a:pt x="6000229" y="1464176"/>
                </a:lnTo>
                <a:cubicBezTo>
                  <a:pt x="6000229" y="1499674"/>
                  <a:pt x="6029693" y="1528306"/>
                  <a:pt x="6065470" y="1526618"/>
                </a:cubicBezTo>
                <a:cubicBezTo>
                  <a:pt x="6099045" y="1525063"/>
                  <a:pt x="6124732" y="1496177"/>
                  <a:pt x="6124732" y="1462494"/>
                </a:cubicBezTo>
                <a:lnTo>
                  <a:pt x="6124732" y="1401861"/>
                </a:lnTo>
                <a:lnTo>
                  <a:pt x="6062481" y="1401861"/>
                </a:lnTo>
                <a:lnTo>
                  <a:pt x="6062481" y="1022407"/>
                </a:lnTo>
                <a:lnTo>
                  <a:pt x="7657232" y="1022407"/>
                </a:lnTo>
                <a:cubicBezTo>
                  <a:pt x="7693403" y="1022407"/>
                  <a:pt x="7722720" y="1051819"/>
                  <a:pt x="7722720" y="1088091"/>
                </a:cubicBezTo>
                <a:lnTo>
                  <a:pt x="7722720" y="6488069"/>
                </a:lnTo>
                <a:lnTo>
                  <a:pt x="4456365" y="6488069"/>
                </a:lnTo>
                <a:cubicBezTo>
                  <a:pt x="4420200" y="6488069"/>
                  <a:pt x="4390883" y="6458625"/>
                  <a:pt x="4390883" y="6422391"/>
                </a:cubicBezTo>
                <a:lnTo>
                  <a:pt x="4390883" y="65682"/>
                </a:lnTo>
                <a:cubicBezTo>
                  <a:pt x="4390883" y="29408"/>
                  <a:pt x="4420200" y="0"/>
                  <a:pt x="4456365" y="0"/>
                </a:cubicBezTo>
                <a:close/>
                <a:moveTo>
                  <a:pt x="3861645" y="0"/>
                </a:moveTo>
                <a:lnTo>
                  <a:pt x="3861778" y="0"/>
                </a:lnTo>
                <a:cubicBezTo>
                  <a:pt x="4132385" y="0"/>
                  <a:pt x="4351775" y="220058"/>
                  <a:pt x="4351775" y="491513"/>
                </a:cubicBezTo>
                <a:lnTo>
                  <a:pt x="4351775" y="491643"/>
                </a:lnTo>
                <a:cubicBezTo>
                  <a:pt x="4351775" y="763096"/>
                  <a:pt x="4132385" y="983159"/>
                  <a:pt x="3861778" y="983159"/>
                </a:cubicBezTo>
                <a:lnTo>
                  <a:pt x="3861645" y="983159"/>
                </a:lnTo>
                <a:cubicBezTo>
                  <a:pt x="3591026" y="983159"/>
                  <a:pt x="3371649" y="763096"/>
                  <a:pt x="3371649" y="491643"/>
                </a:cubicBezTo>
                <a:lnTo>
                  <a:pt x="3371649" y="491513"/>
                </a:lnTo>
                <a:cubicBezTo>
                  <a:pt x="3371649" y="220058"/>
                  <a:pt x="3591026" y="0"/>
                  <a:pt x="3861645" y="0"/>
                </a:cubicBezTo>
                <a:close/>
                <a:moveTo>
                  <a:pt x="0" y="0"/>
                </a:moveTo>
                <a:lnTo>
                  <a:pt x="3266876" y="0"/>
                </a:lnTo>
                <a:cubicBezTo>
                  <a:pt x="3303040" y="0"/>
                  <a:pt x="3332357" y="29408"/>
                  <a:pt x="3332357" y="65682"/>
                </a:cubicBezTo>
                <a:lnTo>
                  <a:pt x="3332357" y="917474"/>
                </a:lnTo>
                <a:cubicBezTo>
                  <a:pt x="3332357" y="953747"/>
                  <a:pt x="3303040" y="983159"/>
                  <a:pt x="3266876" y="983159"/>
                </a:cubicBezTo>
                <a:lnTo>
                  <a:pt x="2061249" y="983159"/>
                </a:lnTo>
                <a:lnTo>
                  <a:pt x="2061382" y="983026"/>
                </a:lnTo>
                <a:cubicBezTo>
                  <a:pt x="2050531" y="983026"/>
                  <a:pt x="2041749" y="991833"/>
                  <a:pt x="2041749" y="1002716"/>
                </a:cubicBezTo>
                <a:cubicBezTo>
                  <a:pt x="2041749" y="1013599"/>
                  <a:pt x="2050531" y="1022413"/>
                  <a:pt x="2061382" y="1022413"/>
                </a:cubicBezTo>
                <a:lnTo>
                  <a:pt x="3267002" y="1022413"/>
                </a:lnTo>
                <a:cubicBezTo>
                  <a:pt x="3303167" y="1022413"/>
                  <a:pt x="3332484" y="1051819"/>
                  <a:pt x="3332484" y="1088091"/>
                </a:cubicBezTo>
                <a:lnTo>
                  <a:pt x="3332484" y="6422264"/>
                </a:lnTo>
                <a:cubicBezTo>
                  <a:pt x="3332484" y="6458498"/>
                  <a:pt x="3303167" y="6487942"/>
                  <a:pt x="3267002" y="6487942"/>
                </a:cubicBezTo>
                <a:lnTo>
                  <a:pt x="0" y="6487942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200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7" name="DO">
            <a:extLst>
              <a:ext uri="{FF2B5EF4-FFF2-40B4-BE49-F238E27FC236}">
                <a16:creationId xmlns:a16="http://schemas.microsoft.com/office/drawing/2014/main" id="{BE358B77-98DD-3D0E-08D3-511177F3AD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2000" y="374400"/>
            <a:ext cx="341379" cy="180000"/>
          </a:xfrm>
          <a:prstGeom prst="rect">
            <a:avLst/>
          </a:prstGeom>
        </p:spPr>
      </p:pic>
      <p:pic>
        <p:nvPicPr>
          <p:cNvPr id="8" name="THINGS">
            <a:extLst>
              <a:ext uri="{FF2B5EF4-FFF2-40B4-BE49-F238E27FC236}">
                <a16:creationId xmlns:a16="http://schemas.microsoft.com/office/drawing/2014/main" id="{3CDE2D64-E76D-1FBE-E822-5C5AD5FD98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488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 Red BG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5C5A84-049F-4F1B-247B-E1C4E84D28B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84000" y="195281"/>
            <a:ext cx="7722720" cy="6488069"/>
          </a:xfrm>
          <a:custGeom>
            <a:avLst/>
            <a:gdLst>
              <a:gd name="connsiteX0" fmla="*/ 1509516 w 7722720"/>
              <a:gd name="connsiteY0" fmla="*/ 1401861 h 6488069"/>
              <a:gd name="connsiteX1" fmla="*/ 1509516 w 7722720"/>
              <a:gd name="connsiteY1" fmla="*/ 1526751 h 6488069"/>
              <a:gd name="connsiteX2" fmla="*/ 1705312 w 7722720"/>
              <a:gd name="connsiteY2" fmla="*/ 1526751 h 6488069"/>
              <a:gd name="connsiteX3" fmla="*/ 1767564 w 7722720"/>
              <a:gd name="connsiteY3" fmla="*/ 1464309 h 6488069"/>
              <a:gd name="connsiteX4" fmla="*/ 1705312 w 7722720"/>
              <a:gd name="connsiteY4" fmla="*/ 1401861 h 6488069"/>
              <a:gd name="connsiteX5" fmla="*/ 3437130 w 7722720"/>
              <a:gd name="connsiteY5" fmla="*/ 1022407 h 6488069"/>
              <a:gd name="connsiteX6" fmla="*/ 4286293 w 7722720"/>
              <a:gd name="connsiteY6" fmla="*/ 1022407 h 6488069"/>
              <a:gd name="connsiteX7" fmla="*/ 4351775 w 7722720"/>
              <a:gd name="connsiteY7" fmla="*/ 1088091 h 6488069"/>
              <a:gd name="connsiteX8" fmla="*/ 4351775 w 7722720"/>
              <a:gd name="connsiteY8" fmla="*/ 6422264 h 6488069"/>
              <a:gd name="connsiteX9" fmla="*/ 4286293 w 7722720"/>
              <a:gd name="connsiteY9" fmla="*/ 6487942 h 6488069"/>
              <a:gd name="connsiteX10" fmla="*/ 3437130 w 7722720"/>
              <a:gd name="connsiteY10" fmla="*/ 6487942 h 6488069"/>
              <a:gd name="connsiteX11" fmla="*/ 3371649 w 7722720"/>
              <a:gd name="connsiteY11" fmla="*/ 6422264 h 6488069"/>
              <a:gd name="connsiteX12" fmla="*/ 3371649 w 7722720"/>
              <a:gd name="connsiteY12" fmla="*/ 1088091 h 6488069"/>
              <a:gd name="connsiteX13" fmla="*/ 3437130 w 7722720"/>
              <a:gd name="connsiteY13" fmla="*/ 1022407 h 6488069"/>
              <a:gd name="connsiteX14" fmla="*/ 1509516 w 7722720"/>
              <a:gd name="connsiteY14" fmla="*/ 642826 h 6488069"/>
              <a:gd name="connsiteX15" fmla="*/ 1509516 w 7722720"/>
              <a:gd name="connsiteY15" fmla="*/ 767716 h 6488069"/>
              <a:gd name="connsiteX16" fmla="*/ 1705312 w 7722720"/>
              <a:gd name="connsiteY16" fmla="*/ 767716 h 6488069"/>
              <a:gd name="connsiteX17" fmla="*/ 1767564 w 7722720"/>
              <a:gd name="connsiteY17" fmla="*/ 705274 h 6488069"/>
              <a:gd name="connsiteX18" fmla="*/ 1705312 w 7722720"/>
              <a:gd name="connsiteY18" fmla="*/ 642826 h 6488069"/>
              <a:gd name="connsiteX19" fmla="*/ 4456365 w 7722720"/>
              <a:gd name="connsiteY19" fmla="*/ 0 h 6488069"/>
              <a:gd name="connsiteX20" fmla="*/ 7722720 w 7722720"/>
              <a:gd name="connsiteY20" fmla="*/ 0 h 6488069"/>
              <a:gd name="connsiteX21" fmla="*/ 7722720 w 7722720"/>
              <a:gd name="connsiteY21" fmla="*/ 917214 h 6488069"/>
              <a:gd name="connsiteX22" fmla="*/ 7657232 w 7722720"/>
              <a:gd name="connsiteY22" fmla="*/ 982899 h 6488069"/>
              <a:gd name="connsiteX23" fmla="*/ 6124732 w 7722720"/>
              <a:gd name="connsiteY23" fmla="*/ 982899 h 6488069"/>
              <a:gd name="connsiteX24" fmla="*/ 6124732 w 7722720"/>
              <a:gd name="connsiteY24" fmla="*/ 705141 h 6488069"/>
              <a:gd name="connsiteX25" fmla="*/ 6059511 w 7722720"/>
              <a:gd name="connsiteY25" fmla="*/ 642699 h 6488069"/>
              <a:gd name="connsiteX26" fmla="*/ 6000229 w 7722720"/>
              <a:gd name="connsiteY26" fmla="*/ 706829 h 6488069"/>
              <a:gd name="connsiteX27" fmla="*/ 6000229 w 7722720"/>
              <a:gd name="connsiteY27" fmla="*/ 1464176 h 6488069"/>
              <a:gd name="connsiteX28" fmla="*/ 6065470 w 7722720"/>
              <a:gd name="connsiteY28" fmla="*/ 1526618 h 6488069"/>
              <a:gd name="connsiteX29" fmla="*/ 6124732 w 7722720"/>
              <a:gd name="connsiteY29" fmla="*/ 1462494 h 6488069"/>
              <a:gd name="connsiteX30" fmla="*/ 6124732 w 7722720"/>
              <a:gd name="connsiteY30" fmla="*/ 1401861 h 6488069"/>
              <a:gd name="connsiteX31" fmla="*/ 6062481 w 7722720"/>
              <a:gd name="connsiteY31" fmla="*/ 1401861 h 6488069"/>
              <a:gd name="connsiteX32" fmla="*/ 6062481 w 7722720"/>
              <a:gd name="connsiteY32" fmla="*/ 1022407 h 6488069"/>
              <a:gd name="connsiteX33" fmla="*/ 7657232 w 7722720"/>
              <a:gd name="connsiteY33" fmla="*/ 1022407 h 6488069"/>
              <a:gd name="connsiteX34" fmla="*/ 7722720 w 7722720"/>
              <a:gd name="connsiteY34" fmla="*/ 1088091 h 6488069"/>
              <a:gd name="connsiteX35" fmla="*/ 7722720 w 7722720"/>
              <a:gd name="connsiteY35" fmla="*/ 6488069 h 6488069"/>
              <a:gd name="connsiteX36" fmla="*/ 4456365 w 7722720"/>
              <a:gd name="connsiteY36" fmla="*/ 6488069 h 6488069"/>
              <a:gd name="connsiteX37" fmla="*/ 4390883 w 7722720"/>
              <a:gd name="connsiteY37" fmla="*/ 6422391 h 6488069"/>
              <a:gd name="connsiteX38" fmla="*/ 4390883 w 7722720"/>
              <a:gd name="connsiteY38" fmla="*/ 65682 h 6488069"/>
              <a:gd name="connsiteX39" fmla="*/ 4456365 w 7722720"/>
              <a:gd name="connsiteY39" fmla="*/ 0 h 6488069"/>
              <a:gd name="connsiteX40" fmla="*/ 3861645 w 7722720"/>
              <a:gd name="connsiteY40" fmla="*/ 0 h 6488069"/>
              <a:gd name="connsiteX41" fmla="*/ 3861778 w 7722720"/>
              <a:gd name="connsiteY41" fmla="*/ 0 h 6488069"/>
              <a:gd name="connsiteX42" fmla="*/ 4351775 w 7722720"/>
              <a:gd name="connsiteY42" fmla="*/ 491513 h 6488069"/>
              <a:gd name="connsiteX43" fmla="*/ 4351775 w 7722720"/>
              <a:gd name="connsiteY43" fmla="*/ 491643 h 6488069"/>
              <a:gd name="connsiteX44" fmla="*/ 3861778 w 7722720"/>
              <a:gd name="connsiteY44" fmla="*/ 983159 h 6488069"/>
              <a:gd name="connsiteX45" fmla="*/ 3861645 w 7722720"/>
              <a:gd name="connsiteY45" fmla="*/ 983159 h 6488069"/>
              <a:gd name="connsiteX46" fmla="*/ 3371649 w 7722720"/>
              <a:gd name="connsiteY46" fmla="*/ 491643 h 6488069"/>
              <a:gd name="connsiteX47" fmla="*/ 3371649 w 7722720"/>
              <a:gd name="connsiteY47" fmla="*/ 491513 h 6488069"/>
              <a:gd name="connsiteX48" fmla="*/ 3861645 w 7722720"/>
              <a:gd name="connsiteY48" fmla="*/ 0 h 6488069"/>
              <a:gd name="connsiteX49" fmla="*/ 0 w 7722720"/>
              <a:gd name="connsiteY49" fmla="*/ 0 h 6488069"/>
              <a:gd name="connsiteX50" fmla="*/ 3266876 w 7722720"/>
              <a:gd name="connsiteY50" fmla="*/ 0 h 6488069"/>
              <a:gd name="connsiteX51" fmla="*/ 3332357 w 7722720"/>
              <a:gd name="connsiteY51" fmla="*/ 65682 h 6488069"/>
              <a:gd name="connsiteX52" fmla="*/ 3332357 w 7722720"/>
              <a:gd name="connsiteY52" fmla="*/ 917474 h 6488069"/>
              <a:gd name="connsiteX53" fmla="*/ 3266876 w 7722720"/>
              <a:gd name="connsiteY53" fmla="*/ 983159 h 6488069"/>
              <a:gd name="connsiteX54" fmla="*/ 2061249 w 7722720"/>
              <a:gd name="connsiteY54" fmla="*/ 983159 h 6488069"/>
              <a:gd name="connsiteX55" fmla="*/ 2061382 w 7722720"/>
              <a:gd name="connsiteY55" fmla="*/ 983026 h 6488069"/>
              <a:gd name="connsiteX56" fmla="*/ 2041749 w 7722720"/>
              <a:gd name="connsiteY56" fmla="*/ 1002716 h 6488069"/>
              <a:gd name="connsiteX57" fmla="*/ 2061382 w 7722720"/>
              <a:gd name="connsiteY57" fmla="*/ 1022413 h 6488069"/>
              <a:gd name="connsiteX58" fmla="*/ 3267002 w 7722720"/>
              <a:gd name="connsiteY58" fmla="*/ 1022413 h 6488069"/>
              <a:gd name="connsiteX59" fmla="*/ 3332484 w 7722720"/>
              <a:gd name="connsiteY59" fmla="*/ 1088091 h 6488069"/>
              <a:gd name="connsiteX60" fmla="*/ 3332484 w 7722720"/>
              <a:gd name="connsiteY60" fmla="*/ 6422264 h 6488069"/>
              <a:gd name="connsiteX61" fmla="*/ 3267002 w 7722720"/>
              <a:gd name="connsiteY61" fmla="*/ 6487942 h 6488069"/>
              <a:gd name="connsiteX62" fmla="*/ 0 w 7722720"/>
              <a:gd name="connsiteY62" fmla="*/ 6487942 h 648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22720" h="6488069">
                <a:moveTo>
                  <a:pt x="1509516" y="1401861"/>
                </a:moveTo>
                <a:lnTo>
                  <a:pt x="1509516" y="1526751"/>
                </a:lnTo>
                <a:lnTo>
                  <a:pt x="1705312" y="1526751"/>
                </a:lnTo>
                <a:cubicBezTo>
                  <a:pt x="1739662" y="1526751"/>
                  <a:pt x="1767564" y="1498766"/>
                  <a:pt x="1767564" y="1464309"/>
                </a:cubicBezTo>
                <a:cubicBezTo>
                  <a:pt x="1767564" y="1429846"/>
                  <a:pt x="1739662" y="1401861"/>
                  <a:pt x="1705312" y="1401861"/>
                </a:cubicBezTo>
                <a:close/>
                <a:moveTo>
                  <a:pt x="3437130" y="1022407"/>
                </a:moveTo>
                <a:lnTo>
                  <a:pt x="4286293" y="1022407"/>
                </a:lnTo>
                <a:cubicBezTo>
                  <a:pt x="4322458" y="1022407"/>
                  <a:pt x="4351775" y="1051813"/>
                  <a:pt x="4351775" y="1088091"/>
                </a:cubicBezTo>
                <a:lnTo>
                  <a:pt x="4351775" y="6422264"/>
                </a:lnTo>
                <a:cubicBezTo>
                  <a:pt x="4351775" y="6458498"/>
                  <a:pt x="4322458" y="6487942"/>
                  <a:pt x="4286293" y="6487942"/>
                </a:cubicBezTo>
                <a:lnTo>
                  <a:pt x="3437130" y="6487942"/>
                </a:lnTo>
                <a:cubicBezTo>
                  <a:pt x="3400953" y="6487942"/>
                  <a:pt x="3371649" y="6458498"/>
                  <a:pt x="3371649" y="6422264"/>
                </a:cubicBezTo>
                <a:lnTo>
                  <a:pt x="3371649" y="1088091"/>
                </a:lnTo>
                <a:cubicBezTo>
                  <a:pt x="3371649" y="1051813"/>
                  <a:pt x="3400953" y="1022407"/>
                  <a:pt x="3437130" y="1022407"/>
                </a:cubicBezTo>
                <a:close/>
                <a:moveTo>
                  <a:pt x="1509516" y="642826"/>
                </a:moveTo>
                <a:lnTo>
                  <a:pt x="1509516" y="767716"/>
                </a:lnTo>
                <a:lnTo>
                  <a:pt x="1705312" y="767716"/>
                </a:lnTo>
                <a:cubicBezTo>
                  <a:pt x="1739662" y="767716"/>
                  <a:pt x="1767564" y="739731"/>
                  <a:pt x="1767564" y="705274"/>
                </a:cubicBezTo>
                <a:cubicBezTo>
                  <a:pt x="1767564" y="670811"/>
                  <a:pt x="1739662" y="642826"/>
                  <a:pt x="1705312" y="642826"/>
                </a:cubicBezTo>
                <a:close/>
                <a:moveTo>
                  <a:pt x="4456365" y="0"/>
                </a:moveTo>
                <a:lnTo>
                  <a:pt x="7722720" y="0"/>
                </a:lnTo>
                <a:lnTo>
                  <a:pt x="7722720" y="917214"/>
                </a:lnTo>
                <a:cubicBezTo>
                  <a:pt x="7722720" y="953493"/>
                  <a:pt x="7693403" y="982899"/>
                  <a:pt x="7657232" y="982899"/>
                </a:cubicBezTo>
                <a:lnTo>
                  <a:pt x="6124732" y="982899"/>
                </a:lnTo>
                <a:lnTo>
                  <a:pt x="6124732" y="705141"/>
                </a:lnTo>
                <a:cubicBezTo>
                  <a:pt x="6124732" y="669643"/>
                  <a:pt x="6095288" y="641011"/>
                  <a:pt x="6059511" y="642699"/>
                </a:cubicBezTo>
                <a:cubicBezTo>
                  <a:pt x="6025936" y="644254"/>
                  <a:pt x="6000229" y="673146"/>
                  <a:pt x="6000229" y="706829"/>
                </a:cubicBezTo>
                <a:lnTo>
                  <a:pt x="6000229" y="1464176"/>
                </a:lnTo>
                <a:cubicBezTo>
                  <a:pt x="6000229" y="1499674"/>
                  <a:pt x="6029693" y="1528306"/>
                  <a:pt x="6065470" y="1526618"/>
                </a:cubicBezTo>
                <a:cubicBezTo>
                  <a:pt x="6099045" y="1525063"/>
                  <a:pt x="6124732" y="1496177"/>
                  <a:pt x="6124732" y="1462494"/>
                </a:cubicBezTo>
                <a:lnTo>
                  <a:pt x="6124732" y="1401861"/>
                </a:lnTo>
                <a:lnTo>
                  <a:pt x="6062481" y="1401861"/>
                </a:lnTo>
                <a:lnTo>
                  <a:pt x="6062481" y="1022407"/>
                </a:lnTo>
                <a:lnTo>
                  <a:pt x="7657232" y="1022407"/>
                </a:lnTo>
                <a:cubicBezTo>
                  <a:pt x="7693403" y="1022407"/>
                  <a:pt x="7722720" y="1051819"/>
                  <a:pt x="7722720" y="1088091"/>
                </a:cubicBezTo>
                <a:lnTo>
                  <a:pt x="7722720" y="6488069"/>
                </a:lnTo>
                <a:lnTo>
                  <a:pt x="4456365" y="6488069"/>
                </a:lnTo>
                <a:cubicBezTo>
                  <a:pt x="4420200" y="6488069"/>
                  <a:pt x="4390883" y="6458625"/>
                  <a:pt x="4390883" y="6422391"/>
                </a:cubicBezTo>
                <a:lnTo>
                  <a:pt x="4390883" y="65682"/>
                </a:lnTo>
                <a:cubicBezTo>
                  <a:pt x="4390883" y="29408"/>
                  <a:pt x="4420200" y="0"/>
                  <a:pt x="4456365" y="0"/>
                </a:cubicBezTo>
                <a:close/>
                <a:moveTo>
                  <a:pt x="3861645" y="0"/>
                </a:moveTo>
                <a:lnTo>
                  <a:pt x="3861778" y="0"/>
                </a:lnTo>
                <a:cubicBezTo>
                  <a:pt x="4132385" y="0"/>
                  <a:pt x="4351775" y="220058"/>
                  <a:pt x="4351775" y="491513"/>
                </a:cubicBezTo>
                <a:lnTo>
                  <a:pt x="4351775" y="491643"/>
                </a:lnTo>
                <a:cubicBezTo>
                  <a:pt x="4351775" y="763096"/>
                  <a:pt x="4132385" y="983159"/>
                  <a:pt x="3861778" y="983159"/>
                </a:cubicBezTo>
                <a:lnTo>
                  <a:pt x="3861645" y="983159"/>
                </a:lnTo>
                <a:cubicBezTo>
                  <a:pt x="3591026" y="983159"/>
                  <a:pt x="3371649" y="763096"/>
                  <a:pt x="3371649" y="491643"/>
                </a:cubicBezTo>
                <a:lnTo>
                  <a:pt x="3371649" y="491513"/>
                </a:lnTo>
                <a:cubicBezTo>
                  <a:pt x="3371649" y="220058"/>
                  <a:pt x="3591026" y="0"/>
                  <a:pt x="3861645" y="0"/>
                </a:cubicBezTo>
                <a:close/>
                <a:moveTo>
                  <a:pt x="0" y="0"/>
                </a:moveTo>
                <a:lnTo>
                  <a:pt x="3266876" y="0"/>
                </a:lnTo>
                <a:cubicBezTo>
                  <a:pt x="3303040" y="0"/>
                  <a:pt x="3332357" y="29408"/>
                  <a:pt x="3332357" y="65682"/>
                </a:cubicBezTo>
                <a:lnTo>
                  <a:pt x="3332357" y="917474"/>
                </a:lnTo>
                <a:cubicBezTo>
                  <a:pt x="3332357" y="953747"/>
                  <a:pt x="3303040" y="983159"/>
                  <a:pt x="3266876" y="983159"/>
                </a:cubicBezTo>
                <a:lnTo>
                  <a:pt x="2061249" y="983159"/>
                </a:lnTo>
                <a:lnTo>
                  <a:pt x="2061382" y="983026"/>
                </a:lnTo>
                <a:cubicBezTo>
                  <a:pt x="2050531" y="983026"/>
                  <a:pt x="2041749" y="991833"/>
                  <a:pt x="2041749" y="1002716"/>
                </a:cubicBezTo>
                <a:cubicBezTo>
                  <a:pt x="2041749" y="1013599"/>
                  <a:pt x="2050531" y="1022413"/>
                  <a:pt x="2061382" y="1022413"/>
                </a:cubicBezTo>
                <a:lnTo>
                  <a:pt x="3267002" y="1022413"/>
                </a:lnTo>
                <a:cubicBezTo>
                  <a:pt x="3303167" y="1022413"/>
                  <a:pt x="3332484" y="1051819"/>
                  <a:pt x="3332484" y="1088091"/>
                </a:cubicBezTo>
                <a:lnTo>
                  <a:pt x="3332484" y="6422264"/>
                </a:lnTo>
                <a:cubicBezTo>
                  <a:pt x="3332484" y="6458498"/>
                  <a:pt x="3303167" y="6487942"/>
                  <a:pt x="3267002" y="6487942"/>
                </a:cubicBezTo>
                <a:lnTo>
                  <a:pt x="0" y="64879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800000" rIns="468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200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482058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88326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128B84-851A-D8BA-071F-8DF357D0B2F1}"/>
              </a:ext>
            </a:extLst>
          </p:cNvPr>
          <p:cNvSpPr/>
          <p:nvPr userDrawn="1"/>
        </p:nvSpPr>
        <p:spPr>
          <a:xfrm>
            <a:off x="4284000" y="195282"/>
            <a:ext cx="7722720" cy="6488069"/>
          </a:xfrm>
          <a:custGeom>
            <a:avLst/>
            <a:gdLst>
              <a:gd name="connsiteX0" fmla="*/ 1509516 w 7722720"/>
              <a:gd name="connsiteY0" fmla="*/ 1401861 h 6488069"/>
              <a:gd name="connsiteX1" fmla="*/ 1509516 w 7722720"/>
              <a:gd name="connsiteY1" fmla="*/ 1526751 h 6488069"/>
              <a:gd name="connsiteX2" fmla="*/ 1705312 w 7722720"/>
              <a:gd name="connsiteY2" fmla="*/ 1526751 h 6488069"/>
              <a:gd name="connsiteX3" fmla="*/ 1767564 w 7722720"/>
              <a:gd name="connsiteY3" fmla="*/ 1464309 h 6488069"/>
              <a:gd name="connsiteX4" fmla="*/ 1705312 w 7722720"/>
              <a:gd name="connsiteY4" fmla="*/ 1401861 h 6488069"/>
              <a:gd name="connsiteX5" fmla="*/ 3437130 w 7722720"/>
              <a:gd name="connsiteY5" fmla="*/ 1022407 h 6488069"/>
              <a:gd name="connsiteX6" fmla="*/ 4286293 w 7722720"/>
              <a:gd name="connsiteY6" fmla="*/ 1022407 h 6488069"/>
              <a:gd name="connsiteX7" fmla="*/ 4351775 w 7722720"/>
              <a:gd name="connsiteY7" fmla="*/ 1088091 h 6488069"/>
              <a:gd name="connsiteX8" fmla="*/ 4351775 w 7722720"/>
              <a:gd name="connsiteY8" fmla="*/ 6422264 h 6488069"/>
              <a:gd name="connsiteX9" fmla="*/ 4286293 w 7722720"/>
              <a:gd name="connsiteY9" fmla="*/ 6487942 h 6488069"/>
              <a:gd name="connsiteX10" fmla="*/ 3437130 w 7722720"/>
              <a:gd name="connsiteY10" fmla="*/ 6487942 h 6488069"/>
              <a:gd name="connsiteX11" fmla="*/ 3371649 w 7722720"/>
              <a:gd name="connsiteY11" fmla="*/ 6422264 h 6488069"/>
              <a:gd name="connsiteX12" fmla="*/ 3371649 w 7722720"/>
              <a:gd name="connsiteY12" fmla="*/ 1088091 h 6488069"/>
              <a:gd name="connsiteX13" fmla="*/ 3437130 w 7722720"/>
              <a:gd name="connsiteY13" fmla="*/ 1022407 h 6488069"/>
              <a:gd name="connsiteX14" fmla="*/ 1509516 w 7722720"/>
              <a:gd name="connsiteY14" fmla="*/ 642826 h 6488069"/>
              <a:gd name="connsiteX15" fmla="*/ 1509516 w 7722720"/>
              <a:gd name="connsiteY15" fmla="*/ 767716 h 6488069"/>
              <a:gd name="connsiteX16" fmla="*/ 1705312 w 7722720"/>
              <a:gd name="connsiteY16" fmla="*/ 767716 h 6488069"/>
              <a:gd name="connsiteX17" fmla="*/ 1767564 w 7722720"/>
              <a:gd name="connsiteY17" fmla="*/ 705274 h 6488069"/>
              <a:gd name="connsiteX18" fmla="*/ 1705312 w 7722720"/>
              <a:gd name="connsiteY18" fmla="*/ 642826 h 6488069"/>
              <a:gd name="connsiteX19" fmla="*/ 4456365 w 7722720"/>
              <a:gd name="connsiteY19" fmla="*/ 0 h 6488069"/>
              <a:gd name="connsiteX20" fmla="*/ 7722720 w 7722720"/>
              <a:gd name="connsiteY20" fmla="*/ 0 h 6488069"/>
              <a:gd name="connsiteX21" fmla="*/ 7722720 w 7722720"/>
              <a:gd name="connsiteY21" fmla="*/ 917214 h 6488069"/>
              <a:gd name="connsiteX22" fmla="*/ 7657232 w 7722720"/>
              <a:gd name="connsiteY22" fmla="*/ 982899 h 6488069"/>
              <a:gd name="connsiteX23" fmla="*/ 6124732 w 7722720"/>
              <a:gd name="connsiteY23" fmla="*/ 982899 h 6488069"/>
              <a:gd name="connsiteX24" fmla="*/ 6124732 w 7722720"/>
              <a:gd name="connsiteY24" fmla="*/ 705141 h 6488069"/>
              <a:gd name="connsiteX25" fmla="*/ 6059511 w 7722720"/>
              <a:gd name="connsiteY25" fmla="*/ 642699 h 6488069"/>
              <a:gd name="connsiteX26" fmla="*/ 6000229 w 7722720"/>
              <a:gd name="connsiteY26" fmla="*/ 706829 h 6488069"/>
              <a:gd name="connsiteX27" fmla="*/ 6000229 w 7722720"/>
              <a:gd name="connsiteY27" fmla="*/ 1464176 h 6488069"/>
              <a:gd name="connsiteX28" fmla="*/ 6065470 w 7722720"/>
              <a:gd name="connsiteY28" fmla="*/ 1526618 h 6488069"/>
              <a:gd name="connsiteX29" fmla="*/ 6124732 w 7722720"/>
              <a:gd name="connsiteY29" fmla="*/ 1462494 h 6488069"/>
              <a:gd name="connsiteX30" fmla="*/ 6124732 w 7722720"/>
              <a:gd name="connsiteY30" fmla="*/ 1401861 h 6488069"/>
              <a:gd name="connsiteX31" fmla="*/ 6062481 w 7722720"/>
              <a:gd name="connsiteY31" fmla="*/ 1401861 h 6488069"/>
              <a:gd name="connsiteX32" fmla="*/ 6062481 w 7722720"/>
              <a:gd name="connsiteY32" fmla="*/ 1022407 h 6488069"/>
              <a:gd name="connsiteX33" fmla="*/ 7657232 w 7722720"/>
              <a:gd name="connsiteY33" fmla="*/ 1022407 h 6488069"/>
              <a:gd name="connsiteX34" fmla="*/ 7722720 w 7722720"/>
              <a:gd name="connsiteY34" fmla="*/ 1088091 h 6488069"/>
              <a:gd name="connsiteX35" fmla="*/ 7722720 w 7722720"/>
              <a:gd name="connsiteY35" fmla="*/ 6488069 h 6488069"/>
              <a:gd name="connsiteX36" fmla="*/ 4456365 w 7722720"/>
              <a:gd name="connsiteY36" fmla="*/ 6488069 h 6488069"/>
              <a:gd name="connsiteX37" fmla="*/ 4390883 w 7722720"/>
              <a:gd name="connsiteY37" fmla="*/ 6422391 h 6488069"/>
              <a:gd name="connsiteX38" fmla="*/ 4390883 w 7722720"/>
              <a:gd name="connsiteY38" fmla="*/ 65682 h 6488069"/>
              <a:gd name="connsiteX39" fmla="*/ 4456365 w 7722720"/>
              <a:gd name="connsiteY39" fmla="*/ 0 h 6488069"/>
              <a:gd name="connsiteX40" fmla="*/ 3861645 w 7722720"/>
              <a:gd name="connsiteY40" fmla="*/ 0 h 6488069"/>
              <a:gd name="connsiteX41" fmla="*/ 3861778 w 7722720"/>
              <a:gd name="connsiteY41" fmla="*/ 0 h 6488069"/>
              <a:gd name="connsiteX42" fmla="*/ 4351775 w 7722720"/>
              <a:gd name="connsiteY42" fmla="*/ 491513 h 6488069"/>
              <a:gd name="connsiteX43" fmla="*/ 4351775 w 7722720"/>
              <a:gd name="connsiteY43" fmla="*/ 491643 h 6488069"/>
              <a:gd name="connsiteX44" fmla="*/ 3861778 w 7722720"/>
              <a:gd name="connsiteY44" fmla="*/ 983159 h 6488069"/>
              <a:gd name="connsiteX45" fmla="*/ 3861645 w 7722720"/>
              <a:gd name="connsiteY45" fmla="*/ 983159 h 6488069"/>
              <a:gd name="connsiteX46" fmla="*/ 3371649 w 7722720"/>
              <a:gd name="connsiteY46" fmla="*/ 491643 h 6488069"/>
              <a:gd name="connsiteX47" fmla="*/ 3371649 w 7722720"/>
              <a:gd name="connsiteY47" fmla="*/ 491513 h 6488069"/>
              <a:gd name="connsiteX48" fmla="*/ 3861645 w 7722720"/>
              <a:gd name="connsiteY48" fmla="*/ 0 h 6488069"/>
              <a:gd name="connsiteX49" fmla="*/ 0 w 7722720"/>
              <a:gd name="connsiteY49" fmla="*/ 0 h 6488069"/>
              <a:gd name="connsiteX50" fmla="*/ 3266876 w 7722720"/>
              <a:gd name="connsiteY50" fmla="*/ 0 h 6488069"/>
              <a:gd name="connsiteX51" fmla="*/ 3332357 w 7722720"/>
              <a:gd name="connsiteY51" fmla="*/ 65682 h 6488069"/>
              <a:gd name="connsiteX52" fmla="*/ 3332357 w 7722720"/>
              <a:gd name="connsiteY52" fmla="*/ 917474 h 6488069"/>
              <a:gd name="connsiteX53" fmla="*/ 3266876 w 7722720"/>
              <a:gd name="connsiteY53" fmla="*/ 983159 h 6488069"/>
              <a:gd name="connsiteX54" fmla="*/ 2061249 w 7722720"/>
              <a:gd name="connsiteY54" fmla="*/ 983159 h 6488069"/>
              <a:gd name="connsiteX55" fmla="*/ 2061382 w 7722720"/>
              <a:gd name="connsiteY55" fmla="*/ 983026 h 6488069"/>
              <a:gd name="connsiteX56" fmla="*/ 2041749 w 7722720"/>
              <a:gd name="connsiteY56" fmla="*/ 1002716 h 6488069"/>
              <a:gd name="connsiteX57" fmla="*/ 2061382 w 7722720"/>
              <a:gd name="connsiteY57" fmla="*/ 1022413 h 6488069"/>
              <a:gd name="connsiteX58" fmla="*/ 3267002 w 7722720"/>
              <a:gd name="connsiteY58" fmla="*/ 1022413 h 6488069"/>
              <a:gd name="connsiteX59" fmla="*/ 3332484 w 7722720"/>
              <a:gd name="connsiteY59" fmla="*/ 1088091 h 6488069"/>
              <a:gd name="connsiteX60" fmla="*/ 3332484 w 7722720"/>
              <a:gd name="connsiteY60" fmla="*/ 6422264 h 6488069"/>
              <a:gd name="connsiteX61" fmla="*/ 3267002 w 7722720"/>
              <a:gd name="connsiteY61" fmla="*/ 6487942 h 6488069"/>
              <a:gd name="connsiteX62" fmla="*/ 0 w 7722720"/>
              <a:gd name="connsiteY62" fmla="*/ 6487942 h 648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22720" h="6488069">
                <a:moveTo>
                  <a:pt x="1509516" y="1401861"/>
                </a:moveTo>
                <a:lnTo>
                  <a:pt x="1509516" y="1526751"/>
                </a:lnTo>
                <a:lnTo>
                  <a:pt x="1705312" y="1526751"/>
                </a:lnTo>
                <a:cubicBezTo>
                  <a:pt x="1739662" y="1526751"/>
                  <a:pt x="1767564" y="1498766"/>
                  <a:pt x="1767564" y="1464309"/>
                </a:cubicBezTo>
                <a:cubicBezTo>
                  <a:pt x="1767564" y="1429846"/>
                  <a:pt x="1739662" y="1401861"/>
                  <a:pt x="1705312" y="1401861"/>
                </a:cubicBezTo>
                <a:close/>
                <a:moveTo>
                  <a:pt x="3437130" y="1022407"/>
                </a:moveTo>
                <a:lnTo>
                  <a:pt x="4286293" y="1022407"/>
                </a:lnTo>
                <a:cubicBezTo>
                  <a:pt x="4322458" y="1022407"/>
                  <a:pt x="4351775" y="1051813"/>
                  <a:pt x="4351775" y="1088091"/>
                </a:cubicBezTo>
                <a:lnTo>
                  <a:pt x="4351775" y="6422264"/>
                </a:lnTo>
                <a:cubicBezTo>
                  <a:pt x="4351775" y="6458498"/>
                  <a:pt x="4322458" y="6487942"/>
                  <a:pt x="4286293" y="6487942"/>
                </a:cubicBezTo>
                <a:lnTo>
                  <a:pt x="3437130" y="6487942"/>
                </a:lnTo>
                <a:cubicBezTo>
                  <a:pt x="3400953" y="6487942"/>
                  <a:pt x="3371649" y="6458498"/>
                  <a:pt x="3371649" y="6422264"/>
                </a:cubicBezTo>
                <a:lnTo>
                  <a:pt x="3371649" y="1088091"/>
                </a:lnTo>
                <a:cubicBezTo>
                  <a:pt x="3371649" y="1051813"/>
                  <a:pt x="3400953" y="1022407"/>
                  <a:pt x="3437130" y="1022407"/>
                </a:cubicBezTo>
                <a:close/>
                <a:moveTo>
                  <a:pt x="1509516" y="642826"/>
                </a:moveTo>
                <a:lnTo>
                  <a:pt x="1509516" y="767716"/>
                </a:lnTo>
                <a:lnTo>
                  <a:pt x="1705312" y="767716"/>
                </a:lnTo>
                <a:cubicBezTo>
                  <a:pt x="1739662" y="767716"/>
                  <a:pt x="1767564" y="739731"/>
                  <a:pt x="1767564" y="705274"/>
                </a:cubicBezTo>
                <a:cubicBezTo>
                  <a:pt x="1767564" y="670811"/>
                  <a:pt x="1739662" y="642826"/>
                  <a:pt x="1705312" y="642826"/>
                </a:cubicBezTo>
                <a:close/>
                <a:moveTo>
                  <a:pt x="4456365" y="0"/>
                </a:moveTo>
                <a:lnTo>
                  <a:pt x="7722720" y="0"/>
                </a:lnTo>
                <a:lnTo>
                  <a:pt x="7722720" y="917214"/>
                </a:lnTo>
                <a:cubicBezTo>
                  <a:pt x="7722720" y="953493"/>
                  <a:pt x="7693403" y="982899"/>
                  <a:pt x="7657232" y="982899"/>
                </a:cubicBezTo>
                <a:lnTo>
                  <a:pt x="6124732" y="982899"/>
                </a:lnTo>
                <a:lnTo>
                  <a:pt x="6124732" y="705141"/>
                </a:lnTo>
                <a:cubicBezTo>
                  <a:pt x="6124732" y="669643"/>
                  <a:pt x="6095288" y="641011"/>
                  <a:pt x="6059511" y="642699"/>
                </a:cubicBezTo>
                <a:cubicBezTo>
                  <a:pt x="6025936" y="644254"/>
                  <a:pt x="6000229" y="673146"/>
                  <a:pt x="6000229" y="706829"/>
                </a:cubicBezTo>
                <a:lnTo>
                  <a:pt x="6000229" y="1464176"/>
                </a:lnTo>
                <a:cubicBezTo>
                  <a:pt x="6000229" y="1499674"/>
                  <a:pt x="6029693" y="1528306"/>
                  <a:pt x="6065470" y="1526618"/>
                </a:cubicBezTo>
                <a:cubicBezTo>
                  <a:pt x="6099045" y="1525063"/>
                  <a:pt x="6124732" y="1496177"/>
                  <a:pt x="6124732" y="1462494"/>
                </a:cubicBezTo>
                <a:lnTo>
                  <a:pt x="6124732" y="1401861"/>
                </a:lnTo>
                <a:lnTo>
                  <a:pt x="6062481" y="1401861"/>
                </a:lnTo>
                <a:lnTo>
                  <a:pt x="6062481" y="1022407"/>
                </a:lnTo>
                <a:lnTo>
                  <a:pt x="7657232" y="1022407"/>
                </a:lnTo>
                <a:cubicBezTo>
                  <a:pt x="7693403" y="1022407"/>
                  <a:pt x="7722720" y="1051819"/>
                  <a:pt x="7722720" y="1088091"/>
                </a:cubicBezTo>
                <a:lnTo>
                  <a:pt x="7722720" y="6488069"/>
                </a:lnTo>
                <a:lnTo>
                  <a:pt x="4456365" y="6488069"/>
                </a:lnTo>
                <a:cubicBezTo>
                  <a:pt x="4420200" y="6488069"/>
                  <a:pt x="4390883" y="6458625"/>
                  <a:pt x="4390883" y="6422391"/>
                </a:cubicBezTo>
                <a:lnTo>
                  <a:pt x="4390883" y="65682"/>
                </a:lnTo>
                <a:cubicBezTo>
                  <a:pt x="4390883" y="29408"/>
                  <a:pt x="4420200" y="0"/>
                  <a:pt x="4456365" y="0"/>
                </a:cubicBezTo>
                <a:close/>
                <a:moveTo>
                  <a:pt x="3861645" y="0"/>
                </a:moveTo>
                <a:lnTo>
                  <a:pt x="3861778" y="0"/>
                </a:lnTo>
                <a:cubicBezTo>
                  <a:pt x="4132385" y="0"/>
                  <a:pt x="4351775" y="220058"/>
                  <a:pt x="4351775" y="491513"/>
                </a:cubicBezTo>
                <a:lnTo>
                  <a:pt x="4351775" y="491643"/>
                </a:lnTo>
                <a:cubicBezTo>
                  <a:pt x="4351775" y="763096"/>
                  <a:pt x="4132385" y="983159"/>
                  <a:pt x="3861778" y="983159"/>
                </a:cubicBezTo>
                <a:lnTo>
                  <a:pt x="3861645" y="983159"/>
                </a:lnTo>
                <a:cubicBezTo>
                  <a:pt x="3591026" y="983159"/>
                  <a:pt x="3371649" y="763096"/>
                  <a:pt x="3371649" y="491643"/>
                </a:cubicBezTo>
                <a:lnTo>
                  <a:pt x="3371649" y="491513"/>
                </a:lnTo>
                <a:cubicBezTo>
                  <a:pt x="3371649" y="220058"/>
                  <a:pt x="3591026" y="0"/>
                  <a:pt x="3861645" y="0"/>
                </a:cubicBezTo>
                <a:close/>
                <a:moveTo>
                  <a:pt x="0" y="0"/>
                </a:moveTo>
                <a:lnTo>
                  <a:pt x="3266876" y="0"/>
                </a:lnTo>
                <a:cubicBezTo>
                  <a:pt x="3303040" y="0"/>
                  <a:pt x="3332357" y="29408"/>
                  <a:pt x="3332357" y="65682"/>
                </a:cubicBezTo>
                <a:lnTo>
                  <a:pt x="3332357" y="917474"/>
                </a:lnTo>
                <a:cubicBezTo>
                  <a:pt x="3332357" y="953747"/>
                  <a:pt x="3303040" y="983159"/>
                  <a:pt x="3266876" y="983159"/>
                </a:cubicBezTo>
                <a:lnTo>
                  <a:pt x="2061249" y="983159"/>
                </a:lnTo>
                <a:lnTo>
                  <a:pt x="2061382" y="983026"/>
                </a:lnTo>
                <a:cubicBezTo>
                  <a:pt x="2050531" y="983026"/>
                  <a:pt x="2041749" y="991833"/>
                  <a:pt x="2041749" y="1002716"/>
                </a:cubicBezTo>
                <a:cubicBezTo>
                  <a:pt x="2041749" y="1013599"/>
                  <a:pt x="2050531" y="1022413"/>
                  <a:pt x="2061382" y="1022413"/>
                </a:cubicBezTo>
                <a:lnTo>
                  <a:pt x="3267002" y="1022413"/>
                </a:lnTo>
                <a:cubicBezTo>
                  <a:pt x="3303167" y="1022413"/>
                  <a:pt x="3332484" y="1051819"/>
                  <a:pt x="3332484" y="1088091"/>
                </a:cubicBezTo>
                <a:lnTo>
                  <a:pt x="3332484" y="6422264"/>
                </a:lnTo>
                <a:cubicBezTo>
                  <a:pt x="3332484" y="6458498"/>
                  <a:pt x="3303167" y="6487942"/>
                  <a:pt x="3267002" y="6487942"/>
                </a:cubicBezTo>
                <a:lnTo>
                  <a:pt x="0" y="6487942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200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7" name="DO">
            <a:extLst>
              <a:ext uri="{FF2B5EF4-FFF2-40B4-BE49-F238E27FC236}">
                <a16:creationId xmlns:a16="http://schemas.microsoft.com/office/drawing/2014/main" id="{BE358B77-98DD-3D0E-08D3-511177F3AD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2000" y="374400"/>
            <a:ext cx="341379" cy="180000"/>
          </a:xfrm>
          <a:prstGeom prst="rect">
            <a:avLst/>
          </a:prstGeom>
        </p:spPr>
      </p:pic>
      <p:pic>
        <p:nvPicPr>
          <p:cNvPr id="8" name="THINGS">
            <a:extLst>
              <a:ext uri="{FF2B5EF4-FFF2-40B4-BE49-F238E27FC236}">
                <a16:creationId xmlns:a16="http://schemas.microsoft.com/office/drawing/2014/main" id="{3CDE2D64-E76D-1FBE-E822-5C5AD5FD98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8782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 White BG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5C5A84-049F-4F1B-247B-E1C4E84D28B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84000" y="195281"/>
            <a:ext cx="7722720" cy="6488069"/>
          </a:xfrm>
          <a:custGeom>
            <a:avLst/>
            <a:gdLst>
              <a:gd name="connsiteX0" fmla="*/ 1509516 w 7722720"/>
              <a:gd name="connsiteY0" fmla="*/ 1401861 h 6488069"/>
              <a:gd name="connsiteX1" fmla="*/ 1509516 w 7722720"/>
              <a:gd name="connsiteY1" fmla="*/ 1526751 h 6488069"/>
              <a:gd name="connsiteX2" fmla="*/ 1705312 w 7722720"/>
              <a:gd name="connsiteY2" fmla="*/ 1526751 h 6488069"/>
              <a:gd name="connsiteX3" fmla="*/ 1767564 w 7722720"/>
              <a:gd name="connsiteY3" fmla="*/ 1464309 h 6488069"/>
              <a:gd name="connsiteX4" fmla="*/ 1705312 w 7722720"/>
              <a:gd name="connsiteY4" fmla="*/ 1401861 h 6488069"/>
              <a:gd name="connsiteX5" fmla="*/ 3437130 w 7722720"/>
              <a:gd name="connsiteY5" fmla="*/ 1022407 h 6488069"/>
              <a:gd name="connsiteX6" fmla="*/ 4286293 w 7722720"/>
              <a:gd name="connsiteY6" fmla="*/ 1022407 h 6488069"/>
              <a:gd name="connsiteX7" fmla="*/ 4351775 w 7722720"/>
              <a:gd name="connsiteY7" fmla="*/ 1088091 h 6488069"/>
              <a:gd name="connsiteX8" fmla="*/ 4351775 w 7722720"/>
              <a:gd name="connsiteY8" fmla="*/ 6422264 h 6488069"/>
              <a:gd name="connsiteX9" fmla="*/ 4286293 w 7722720"/>
              <a:gd name="connsiteY9" fmla="*/ 6487942 h 6488069"/>
              <a:gd name="connsiteX10" fmla="*/ 3437130 w 7722720"/>
              <a:gd name="connsiteY10" fmla="*/ 6487942 h 6488069"/>
              <a:gd name="connsiteX11" fmla="*/ 3371649 w 7722720"/>
              <a:gd name="connsiteY11" fmla="*/ 6422264 h 6488069"/>
              <a:gd name="connsiteX12" fmla="*/ 3371649 w 7722720"/>
              <a:gd name="connsiteY12" fmla="*/ 1088091 h 6488069"/>
              <a:gd name="connsiteX13" fmla="*/ 3437130 w 7722720"/>
              <a:gd name="connsiteY13" fmla="*/ 1022407 h 6488069"/>
              <a:gd name="connsiteX14" fmla="*/ 1509516 w 7722720"/>
              <a:gd name="connsiteY14" fmla="*/ 642826 h 6488069"/>
              <a:gd name="connsiteX15" fmla="*/ 1509516 w 7722720"/>
              <a:gd name="connsiteY15" fmla="*/ 767716 h 6488069"/>
              <a:gd name="connsiteX16" fmla="*/ 1705312 w 7722720"/>
              <a:gd name="connsiteY16" fmla="*/ 767716 h 6488069"/>
              <a:gd name="connsiteX17" fmla="*/ 1767564 w 7722720"/>
              <a:gd name="connsiteY17" fmla="*/ 705274 h 6488069"/>
              <a:gd name="connsiteX18" fmla="*/ 1705312 w 7722720"/>
              <a:gd name="connsiteY18" fmla="*/ 642826 h 6488069"/>
              <a:gd name="connsiteX19" fmla="*/ 4456365 w 7722720"/>
              <a:gd name="connsiteY19" fmla="*/ 0 h 6488069"/>
              <a:gd name="connsiteX20" fmla="*/ 7722720 w 7722720"/>
              <a:gd name="connsiteY20" fmla="*/ 0 h 6488069"/>
              <a:gd name="connsiteX21" fmla="*/ 7722720 w 7722720"/>
              <a:gd name="connsiteY21" fmla="*/ 917214 h 6488069"/>
              <a:gd name="connsiteX22" fmla="*/ 7657232 w 7722720"/>
              <a:gd name="connsiteY22" fmla="*/ 982899 h 6488069"/>
              <a:gd name="connsiteX23" fmla="*/ 6124732 w 7722720"/>
              <a:gd name="connsiteY23" fmla="*/ 982899 h 6488069"/>
              <a:gd name="connsiteX24" fmla="*/ 6124732 w 7722720"/>
              <a:gd name="connsiteY24" fmla="*/ 705141 h 6488069"/>
              <a:gd name="connsiteX25" fmla="*/ 6059511 w 7722720"/>
              <a:gd name="connsiteY25" fmla="*/ 642699 h 6488069"/>
              <a:gd name="connsiteX26" fmla="*/ 6000229 w 7722720"/>
              <a:gd name="connsiteY26" fmla="*/ 706829 h 6488069"/>
              <a:gd name="connsiteX27" fmla="*/ 6000229 w 7722720"/>
              <a:gd name="connsiteY27" fmla="*/ 1464176 h 6488069"/>
              <a:gd name="connsiteX28" fmla="*/ 6065470 w 7722720"/>
              <a:gd name="connsiteY28" fmla="*/ 1526618 h 6488069"/>
              <a:gd name="connsiteX29" fmla="*/ 6124732 w 7722720"/>
              <a:gd name="connsiteY29" fmla="*/ 1462494 h 6488069"/>
              <a:gd name="connsiteX30" fmla="*/ 6124732 w 7722720"/>
              <a:gd name="connsiteY30" fmla="*/ 1401861 h 6488069"/>
              <a:gd name="connsiteX31" fmla="*/ 6062481 w 7722720"/>
              <a:gd name="connsiteY31" fmla="*/ 1401861 h 6488069"/>
              <a:gd name="connsiteX32" fmla="*/ 6062481 w 7722720"/>
              <a:gd name="connsiteY32" fmla="*/ 1022407 h 6488069"/>
              <a:gd name="connsiteX33" fmla="*/ 7657232 w 7722720"/>
              <a:gd name="connsiteY33" fmla="*/ 1022407 h 6488069"/>
              <a:gd name="connsiteX34" fmla="*/ 7722720 w 7722720"/>
              <a:gd name="connsiteY34" fmla="*/ 1088091 h 6488069"/>
              <a:gd name="connsiteX35" fmla="*/ 7722720 w 7722720"/>
              <a:gd name="connsiteY35" fmla="*/ 6488069 h 6488069"/>
              <a:gd name="connsiteX36" fmla="*/ 4456365 w 7722720"/>
              <a:gd name="connsiteY36" fmla="*/ 6488069 h 6488069"/>
              <a:gd name="connsiteX37" fmla="*/ 4390883 w 7722720"/>
              <a:gd name="connsiteY37" fmla="*/ 6422391 h 6488069"/>
              <a:gd name="connsiteX38" fmla="*/ 4390883 w 7722720"/>
              <a:gd name="connsiteY38" fmla="*/ 65682 h 6488069"/>
              <a:gd name="connsiteX39" fmla="*/ 4456365 w 7722720"/>
              <a:gd name="connsiteY39" fmla="*/ 0 h 6488069"/>
              <a:gd name="connsiteX40" fmla="*/ 3861645 w 7722720"/>
              <a:gd name="connsiteY40" fmla="*/ 0 h 6488069"/>
              <a:gd name="connsiteX41" fmla="*/ 3861778 w 7722720"/>
              <a:gd name="connsiteY41" fmla="*/ 0 h 6488069"/>
              <a:gd name="connsiteX42" fmla="*/ 4351775 w 7722720"/>
              <a:gd name="connsiteY42" fmla="*/ 491513 h 6488069"/>
              <a:gd name="connsiteX43" fmla="*/ 4351775 w 7722720"/>
              <a:gd name="connsiteY43" fmla="*/ 491643 h 6488069"/>
              <a:gd name="connsiteX44" fmla="*/ 3861778 w 7722720"/>
              <a:gd name="connsiteY44" fmla="*/ 983159 h 6488069"/>
              <a:gd name="connsiteX45" fmla="*/ 3861645 w 7722720"/>
              <a:gd name="connsiteY45" fmla="*/ 983159 h 6488069"/>
              <a:gd name="connsiteX46" fmla="*/ 3371649 w 7722720"/>
              <a:gd name="connsiteY46" fmla="*/ 491643 h 6488069"/>
              <a:gd name="connsiteX47" fmla="*/ 3371649 w 7722720"/>
              <a:gd name="connsiteY47" fmla="*/ 491513 h 6488069"/>
              <a:gd name="connsiteX48" fmla="*/ 3861645 w 7722720"/>
              <a:gd name="connsiteY48" fmla="*/ 0 h 6488069"/>
              <a:gd name="connsiteX49" fmla="*/ 0 w 7722720"/>
              <a:gd name="connsiteY49" fmla="*/ 0 h 6488069"/>
              <a:gd name="connsiteX50" fmla="*/ 3266876 w 7722720"/>
              <a:gd name="connsiteY50" fmla="*/ 0 h 6488069"/>
              <a:gd name="connsiteX51" fmla="*/ 3332357 w 7722720"/>
              <a:gd name="connsiteY51" fmla="*/ 65682 h 6488069"/>
              <a:gd name="connsiteX52" fmla="*/ 3332357 w 7722720"/>
              <a:gd name="connsiteY52" fmla="*/ 917474 h 6488069"/>
              <a:gd name="connsiteX53" fmla="*/ 3266876 w 7722720"/>
              <a:gd name="connsiteY53" fmla="*/ 983159 h 6488069"/>
              <a:gd name="connsiteX54" fmla="*/ 2061249 w 7722720"/>
              <a:gd name="connsiteY54" fmla="*/ 983159 h 6488069"/>
              <a:gd name="connsiteX55" fmla="*/ 2061382 w 7722720"/>
              <a:gd name="connsiteY55" fmla="*/ 983026 h 6488069"/>
              <a:gd name="connsiteX56" fmla="*/ 2041749 w 7722720"/>
              <a:gd name="connsiteY56" fmla="*/ 1002716 h 6488069"/>
              <a:gd name="connsiteX57" fmla="*/ 2061382 w 7722720"/>
              <a:gd name="connsiteY57" fmla="*/ 1022413 h 6488069"/>
              <a:gd name="connsiteX58" fmla="*/ 3267002 w 7722720"/>
              <a:gd name="connsiteY58" fmla="*/ 1022413 h 6488069"/>
              <a:gd name="connsiteX59" fmla="*/ 3332484 w 7722720"/>
              <a:gd name="connsiteY59" fmla="*/ 1088091 h 6488069"/>
              <a:gd name="connsiteX60" fmla="*/ 3332484 w 7722720"/>
              <a:gd name="connsiteY60" fmla="*/ 6422264 h 6488069"/>
              <a:gd name="connsiteX61" fmla="*/ 3267002 w 7722720"/>
              <a:gd name="connsiteY61" fmla="*/ 6487942 h 6488069"/>
              <a:gd name="connsiteX62" fmla="*/ 0 w 7722720"/>
              <a:gd name="connsiteY62" fmla="*/ 6487942 h 648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22720" h="6488069">
                <a:moveTo>
                  <a:pt x="1509516" y="1401861"/>
                </a:moveTo>
                <a:lnTo>
                  <a:pt x="1509516" y="1526751"/>
                </a:lnTo>
                <a:lnTo>
                  <a:pt x="1705312" y="1526751"/>
                </a:lnTo>
                <a:cubicBezTo>
                  <a:pt x="1739662" y="1526751"/>
                  <a:pt x="1767564" y="1498766"/>
                  <a:pt x="1767564" y="1464309"/>
                </a:cubicBezTo>
                <a:cubicBezTo>
                  <a:pt x="1767564" y="1429846"/>
                  <a:pt x="1739662" y="1401861"/>
                  <a:pt x="1705312" y="1401861"/>
                </a:cubicBezTo>
                <a:close/>
                <a:moveTo>
                  <a:pt x="3437130" y="1022407"/>
                </a:moveTo>
                <a:lnTo>
                  <a:pt x="4286293" y="1022407"/>
                </a:lnTo>
                <a:cubicBezTo>
                  <a:pt x="4322458" y="1022407"/>
                  <a:pt x="4351775" y="1051813"/>
                  <a:pt x="4351775" y="1088091"/>
                </a:cubicBezTo>
                <a:lnTo>
                  <a:pt x="4351775" y="6422264"/>
                </a:lnTo>
                <a:cubicBezTo>
                  <a:pt x="4351775" y="6458498"/>
                  <a:pt x="4322458" y="6487942"/>
                  <a:pt x="4286293" y="6487942"/>
                </a:cubicBezTo>
                <a:lnTo>
                  <a:pt x="3437130" y="6487942"/>
                </a:lnTo>
                <a:cubicBezTo>
                  <a:pt x="3400953" y="6487942"/>
                  <a:pt x="3371649" y="6458498"/>
                  <a:pt x="3371649" y="6422264"/>
                </a:cubicBezTo>
                <a:lnTo>
                  <a:pt x="3371649" y="1088091"/>
                </a:lnTo>
                <a:cubicBezTo>
                  <a:pt x="3371649" y="1051813"/>
                  <a:pt x="3400953" y="1022407"/>
                  <a:pt x="3437130" y="1022407"/>
                </a:cubicBezTo>
                <a:close/>
                <a:moveTo>
                  <a:pt x="1509516" y="642826"/>
                </a:moveTo>
                <a:lnTo>
                  <a:pt x="1509516" y="767716"/>
                </a:lnTo>
                <a:lnTo>
                  <a:pt x="1705312" y="767716"/>
                </a:lnTo>
                <a:cubicBezTo>
                  <a:pt x="1739662" y="767716"/>
                  <a:pt x="1767564" y="739731"/>
                  <a:pt x="1767564" y="705274"/>
                </a:cubicBezTo>
                <a:cubicBezTo>
                  <a:pt x="1767564" y="670811"/>
                  <a:pt x="1739662" y="642826"/>
                  <a:pt x="1705312" y="642826"/>
                </a:cubicBezTo>
                <a:close/>
                <a:moveTo>
                  <a:pt x="4456365" y="0"/>
                </a:moveTo>
                <a:lnTo>
                  <a:pt x="7722720" y="0"/>
                </a:lnTo>
                <a:lnTo>
                  <a:pt x="7722720" y="917214"/>
                </a:lnTo>
                <a:cubicBezTo>
                  <a:pt x="7722720" y="953493"/>
                  <a:pt x="7693403" y="982899"/>
                  <a:pt x="7657232" y="982899"/>
                </a:cubicBezTo>
                <a:lnTo>
                  <a:pt x="6124732" y="982899"/>
                </a:lnTo>
                <a:lnTo>
                  <a:pt x="6124732" y="705141"/>
                </a:lnTo>
                <a:cubicBezTo>
                  <a:pt x="6124732" y="669643"/>
                  <a:pt x="6095288" y="641011"/>
                  <a:pt x="6059511" y="642699"/>
                </a:cubicBezTo>
                <a:cubicBezTo>
                  <a:pt x="6025936" y="644254"/>
                  <a:pt x="6000229" y="673146"/>
                  <a:pt x="6000229" y="706829"/>
                </a:cubicBezTo>
                <a:lnTo>
                  <a:pt x="6000229" y="1464176"/>
                </a:lnTo>
                <a:cubicBezTo>
                  <a:pt x="6000229" y="1499674"/>
                  <a:pt x="6029693" y="1528306"/>
                  <a:pt x="6065470" y="1526618"/>
                </a:cubicBezTo>
                <a:cubicBezTo>
                  <a:pt x="6099045" y="1525063"/>
                  <a:pt x="6124732" y="1496177"/>
                  <a:pt x="6124732" y="1462494"/>
                </a:cubicBezTo>
                <a:lnTo>
                  <a:pt x="6124732" y="1401861"/>
                </a:lnTo>
                <a:lnTo>
                  <a:pt x="6062481" y="1401861"/>
                </a:lnTo>
                <a:lnTo>
                  <a:pt x="6062481" y="1022407"/>
                </a:lnTo>
                <a:lnTo>
                  <a:pt x="7657232" y="1022407"/>
                </a:lnTo>
                <a:cubicBezTo>
                  <a:pt x="7693403" y="1022407"/>
                  <a:pt x="7722720" y="1051819"/>
                  <a:pt x="7722720" y="1088091"/>
                </a:cubicBezTo>
                <a:lnTo>
                  <a:pt x="7722720" y="6488069"/>
                </a:lnTo>
                <a:lnTo>
                  <a:pt x="4456365" y="6488069"/>
                </a:lnTo>
                <a:cubicBezTo>
                  <a:pt x="4420200" y="6488069"/>
                  <a:pt x="4390883" y="6458625"/>
                  <a:pt x="4390883" y="6422391"/>
                </a:cubicBezTo>
                <a:lnTo>
                  <a:pt x="4390883" y="65682"/>
                </a:lnTo>
                <a:cubicBezTo>
                  <a:pt x="4390883" y="29408"/>
                  <a:pt x="4420200" y="0"/>
                  <a:pt x="4456365" y="0"/>
                </a:cubicBezTo>
                <a:close/>
                <a:moveTo>
                  <a:pt x="3861645" y="0"/>
                </a:moveTo>
                <a:lnTo>
                  <a:pt x="3861778" y="0"/>
                </a:lnTo>
                <a:cubicBezTo>
                  <a:pt x="4132385" y="0"/>
                  <a:pt x="4351775" y="220058"/>
                  <a:pt x="4351775" y="491513"/>
                </a:cubicBezTo>
                <a:lnTo>
                  <a:pt x="4351775" y="491643"/>
                </a:lnTo>
                <a:cubicBezTo>
                  <a:pt x="4351775" y="763096"/>
                  <a:pt x="4132385" y="983159"/>
                  <a:pt x="3861778" y="983159"/>
                </a:cubicBezTo>
                <a:lnTo>
                  <a:pt x="3861645" y="983159"/>
                </a:lnTo>
                <a:cubicBezTo>
                  <a:pt x="3591026" y="983159"/>
                  <a:pt x="3371649" y="763096"/>
                  <a:pt x="3371649" y="491643"/>
                </a:cubicBezTo>
                <a:lnTo>
                  <a:pt x="3371649" y="491513"/>
                </a:lnTo>
                <a:cubicBezTo>
                  <a:pt x="3371649" y="220058"/>
                  <a:pt x="3591026" y="0"/>
                  <a:pt x="3861645" y="0"/>
                </a:cubicBezTo>
                <a:close/>
                <a:moveTo>
                  <a:pt x="0" y="0"/>
                </a:moveTo>
                <a:lnTo>
                  <a:pt x="3266876" y="0"/>
                </a:lnTo>
                <a:cubicBezTo>
                  <a:pt x="3303040" y="0"/>
                  <a:pt x="3332357" y="29408"/>
                  <a:pt x="3332357" y="65682"/>
                </a:cubicBezTo>
                <a:lnTo>
                  <a:pt x="3332357" y="917474"/>
                </a:lnTo>
                <a:cubicBezTo>
                  <a:pt x="3332357" y="953747"/>
                  <a:pt x="3303040" y="983159"/>
                  <a:pt x="3266876" y="983159"/>
                </a:cubicBezTo>
                <a:lnTo>
                  <a:pt x="2061249" y="983159"/>
                </a:lnTo>
                <a:lnTo>
                  <a:pt x="2061382" y="983026"/>
                </a:lnTo>
                <a:cubicBezTo>
                  <a:pt x="2050531" y="983026"/>
                  <a:pt x="2041749" y="991833"/>
                  <a:pt x="2041749" y="1002716"/>
                </a:cubicBezTo>
                <a:cubicBezTo>
                  <a:pt x="2041749" y="1013599"/>
                  <a:pt x="2050531" y="1022413"/>
                  <a:pt x="2061382" y="1022413"/>
                </a:cubicBezTo>
                <a:lnTo>
                  <a:pt x="3267002" y="1022413"/>
                </a:lnTo>
                <a:cubicBezTo>
                  <a:pt x="3303167" y="1022413"/>
                  <a:pt x="3332484" y="1051819"/>
                  <a:pt x="3332484" y="1088091"/>
                </a:cubicBezTo>
                <a:lnTo>
                  <a:pt x="3332484" y="6422264"/>
                </a:lnTo>
                <a:cubicBezTo>
                  <a:pt x="3332484" y="6458498"/>
                  <a:pt x="3303167" y="6487942"/>
                  <a:pt x="3267002" y="6487942"/>
                </a:cubicBezTo>
                <a:lnTo>
                  <a:pt x="0" y="64879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800000" rIns="468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200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482058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433581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128B84-851A-D8BA-071F-8DF357D0B2F1}"/>
              </a:ext>
            </a:extLst>
          </p:cNvPr>
          <p:cNvSpPr/>
          <p:nvPr userDrawn="1"/>
        </p:nvSpPr>
        <p:spPr>
          <a:xfrm>
            <a:off x="4284000" y="195282"/>
            <a:ext cx="7722720" cy="6488069"/>
          </a:xfrm>
          <a:custGeom>
            <a:avLst/>
            <a:gdLst>
              <a:gd name="connsiteX0" fmla="*/ 1509516 w 7722720"/>
              <a:gd name="connsiteY0" fmla="*/ 1401861 h 6488069"/>
              <a:gd name="connsiteX1" fmla="*/ 1509516 w 7722720"/>
              <a:gd name="connsiteY1" fmla="*/ 1526751 h 6488069"/>
              <a:gd name="connsiteX2" fmla="*/ 1705312 w 7722720"/>
              <a:gd name="connsiteY2" fmla="*/ 1526751 h 6488069"/>
              <a:gd name="connsiteX3" fmla="*/ 1767564 w 7722720"/>
              <a:gd name="connsiteY3" fmla="*/ 1464309 h 6488069"/>
              <a:gd name="connsiteX4" fmla="*/ 1705312 w 7722720"/>
              <a:gd name="connsiteY4" fmla="*/ 1401861 h 6488069"/>
              <a:gd name="connsiteX5" fmla="*/ 3437130 w 7722720"/>
              <a:gd name="connsiteY5" fmla="*/ 1022407 h 6488069"/>
              <a:gd name="connsiteX6" fmla="*/ 4286293 w 7722720"/>
              <a:gd name="connsiteY6" fmla="*/ 1022407 h 6488069"/>
              <a:gd name="connsiteX7" fmla="*/ 4351775 w 7722720"/>
              <a:gd name="connsiteY7" fmla="*/ 1088091 h 6488069"/>
              <a:gd name="connsiteX8" fmla="*/ 4351775 w 7722720"/>
              <a:gd name="connsiteY8" fmla="*/ 6422264 h 6488069"/>
              <a:gd name="connsiteX9" fmla="*/ 4286293 w 7722720"/>
              <a:gd name="connsiteY9" fmla="*/ 6487942 h 6488069"/>
              <a:gd name="connsiteX10" fmla="*/ 3437130 w 7722720"/>
              <a:gd name="connsiteY10" fmla="*/ 6487942 h 6488069"/>
              <a:gd name="connsiteX11" fmla="*/ 3371649 w 7722720"/>
              <a:gd name="connsiteY11" fmla="*/ 6422264 h 6488069"/>
              <a:gd name="connsiteX12" fmla="*/ 3371649 w 7722720"/>
              <a:gd name="connsiteY12" fmla="*/ 1088091 h 6488069"/>
              <a:gd name="connsiteX13" fmla="*/ 3437130 w 7722720"/>
              <a:gd name="connsiteY13" fmla="*/ 1022407 h 6488069"/>
              <a:gd name="connsiteX14" fmla="*/ 1509516 w 7722720"/>
              <a:gd name="connsiteY14" fmla="*/ 642826 h 6488069"/>
              <a:gd name="connsiteX15" fmla="*/ 1509516 w 7722720"/>
              <a:gd name="connsiteY15" fmla="*/ 767716 h 6488069"/>
              <a:gd name="connsiteX16" fmla="*/ 1705312 w 7722720"/>
              <a:gd name="connsiteY16" fmla="*/ 767716 h 6488069"/>
              <a:gd name="connsiteX17" fmla="*/ 1767564 w 7722720"/>
              <a:gd name="connsiteY17" fmla="*/ 705274 h 6488069"/>
              <a:gd name="connsiteX18" fmla="*/ 1705312 w 7722720"/>
              <a:gd name="connsiteY18" fmla="*/ 642826 h 6488069"/>
              <a:gd name="connsiteX19" fmla="*/ 4456365 w 7722720"/>
              <a:gd name="connsiteY19" fmla="*/ 0 h 6488069"/>
              <a:gd name="connsiteX20" fmla="*/ 7722720 w 7722720"/>
              <a:gd name="connsiteY20" fmla="*/ 0 h 6488069"/>
              <a:gd name="connsiteX21" fmla="*/ 7722720 w 7722720"/>
              <a:gd name="connsiteY21" fmla="*/ 917214 h 6488069"/>
              <a:gd name="connsiteX22" fmla="*/ 7657232 w 7722720"/>
              <a:gd name="connsiteY22" fmla="*/ 982899 h 6488069"/>
              <a:gd name="connsiteX23" fmla="*/ 6124732 w 7722720"/>
              <a:gd name="connsiteY23" fmla="*/ 982899 h 6488069"/>
              <a:gd name="connsiteX24" fmla="*/ 6124732 w 7722720"/>
              <a:gd name="connsiteY24" fmla="*/ 705141 h 6488069"/>
              <a:gd name="connsiteX25" fmla="*/ 6059511 w 7722720"/>
              <a:gd name="connsiteY25" fmla="*/ 642699 h 6488069"/>
              <a:gd name="connsiteX26" fmla="*/ 6000229 w 7722720"/>
              <a:gd name="connsiteY26" fmla="*/ 706829 h 6488069"/>
              <a:gd name="connsiteX27" fmla="*/ 6000229 w 7722720"/>
              <a:gd name="connsiteY27" fmla="*/ 1464176 h 6488069"/>
              <a:gd name="connsiteX28" fmla="*/ 6065470 w 7722720"/>
              <a:gd name="connsiteY28" fmla="*/ 1526618 h 6488069"/>
              <a:gd name="connsiteX29" fmla="*/ 6124732 w 7722720"/>
              <a:gd name="connsiteY29" fmla="*/ 1462494 h 6488069"/>
              <a:gd name="connsiteX30" fmla="*/ 6124732 w 7722720"/>
              <a:gd name="connsiteY30" fmla="*/ 1401861 h 6488069"/>
              <a:gd name="connsiteX31" fmla="*/ 6062481 w 7722720"/>
              <a:gd name="connsiteY31" fmla="*/ 1401861 h 6488069"/>
              <a:gd name="connsiteX32" fmla="*/ 6062481 w 7722720"/>
              <a:gd name="connsiteY32" fmla="*/ 1022407 h 6488069"/>
              <a:gd name="connsiteX33" fmla="*/ 7657232 w 7722720"/>
              <a:gd name="connsiteY33" fmla="*/ 1022407 h 6488069"/>
              <a:gd name="connsiteX34" fmla="*/ 7722720 w 7722720"/>
              <a:gd name="connsiteY34" fmla="*/ 1088091 h 6488069"/>
              <a:gd name="connsiteX35" fmla="*/ 7722720 w 7722720"/>
              <a:gd name="connsiteY35" fmla="*/ 6488069 h 6488069"/>
              <a:gd name="connsiteX36" fmla="*/ 4456365 w 7722720"/>
              <a:gd name="connsiteY36" fmla="*/ 6488069 h 6488069"/>
              <a:gd name="connsiteX37" fmla="*/ 4390883 w 7722720"/>
              <a:gd name="connsiteY37" fmla="*/ 6422391 h 6488069"/>
              <a:gd name="connsiteX38" fmla="*/ 4390883 w 7722720"/>
              <a:gd name="connsiteY38" fmla="*/ 65682 h 6488069"/>
              <a:gd name="connsiteX39" fmla="*/ 4456365 w 7722720"/>
              <a:gd name="connsiteY39" fmla="*/ 0 h 6488069"/>
              <a:gd name="connsiteX40" fmla="*/ 3861645 w 7722720"/>
              <a:gd name="connsiteY40" fmla="*/ 0 h 6488069"/>
              <a:gd name="connsiteX41" fmla="*/ 3861778 w 7722720"/>
              <a:gd name="connsiteY41" fmla="*/ 0 h 6488069"/>
              <a:gd name="connsiteX42" fmla="*/ 4351775 w 7722720"/>
              <a:gd name="connsiteY42" fmla="*/ 491513 h 6488069"/>
              <a:gd name="connsiteX43" fmla="*/ 4351775 w 7722720"/>
              <a:gd name="connsiteY43" fmla="*/ 491643 h 6488069"/>
              <a:gd name="connsiteX44" fmla="*/ 3861778 w 7722720"/>
              <a:gd name="connsiteY44" fmla="*/ 983159 h 6488069"/>
              <a:gd name="connsiteX45" fmla="*/ 3861645 w 7722720"/>
              <a:gd name="connsiteY45" fmla="*/ 983159 h 6488069"/>
              <a:gd name="connsiteX46" fmla="*/ 3371649 w 7722720"/>
              <a:gd name="connsiteY46" fmla="*/ 491643 h 6488069"/>
              <a:gd name="connsiteX47" fmla="*/ 3371649 w 7722720"/>
              <a:gd name="connsiteY47" fmla="*/ 491513 h 6488069"/>
              <a:gd name="connsiteX48" fmla="*/ 3861645 w 7722720"/>
              <a:gd name="connsiteY48" fmla="*/ 0 h 6488069"/>
              <a:gd name="connsiteX49" fmla="*/ 0 w 7722720"/>
              <a:gd name="connsiteY49" fmla="*/ 0 h 6488069"/>
              <a:gd name="connsiteX50" fmla="*/ 3266876 w 7722720"/>
              <a:gd name="connsiteY50" fmla="*/ 0 h 6488069"/>
              <a:gd name="connsiteX51" fmla="*/ 3332357 w 7722720"/>
              <a:gd name="connsiteY51" fmla="*/ 65682 h 6488069"/>
              <a:gd name="connsiteX52" fmla="*/ 3332357 w 7722720"/>
              <a:gd name="connsiteY52" fmla="*/ 917474 h 6488069"/>
              <a:gd name="connsiteX53" fmla="*/ 3266876 w 7722720"/>
              <a:gd name="connsiteY53" fmla="*/ 983159 h 6488069"/>
              <a:gd name="connsiteX54" fmla="*/ 2061249 w 7722720"/>
              <a:gd name="connsiteY54" fmla="*/ 983159 h 6488069"/>
              <a:gd name="connsiteX55" fmla="*/ 2061382 w 7722720"/>
              <a:gd name="connsiteY55" fmla="*/ 983026 h 6488069"/>
              <a:gd name="connsiteX56" fmla="*/ 2041749 w 7722720"/>
              <a:gd name="connsiteY56" fmla="*/ 1002716 h 6488069"/>
              <a:gd name="connsiteX57" fmla="*/ 2061382 w 7722720"/>
              <a:gd name="connsiteY57" fmla="*/ 1022413 h 6488069"/>
              <a:gd name="connsiteX58" fmla="*/ 3267002 w 7722720"/>
              <a:gd name="connsiteY58" fmla="*/ 1022413 h 6488069"/>
              <a:gd name="connsiteX59" fmla="*/ 3332484 w 7722720"/>
              <a:gd name="connsiteY59" fmla="*/ 1088091 h 6488069"/>
              <a:gd name="connsiteX60" fmla="*/ 3332484 w 7722720"/>
              <a:gd name="connsiteY60" fmla="*/ 6422264 h 6488069"/>
              <a:gd name="connsiteX61" fmla="*/ 3267002 w 7722720"/>
              <a:gd name="connsiteY61" fmla="*/ 6487942 h 6488069"/>
              <a:gd name="connsiteX62" fmla="*/ 0 w 7722720"/>
              <a:gd name="connsiteY62" fmla="*/ 6487942 h 648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22720" h="6488069">
                <a:moveTo>
                  <a:pt x="1509516" y="1401861"/>
                </a:moveTo>
                <a:lnTo>
                  <a:pt x="1509516" y="1526751"/>
                </a:lnTo>
                <a:lnTo>
                  <a:pt x="1705312" y="1526751"/>
                </a:lnTo>
                <a:cubicBezTo>
                  <a:pt x="1739662" y="1526751"/>
                  <a:pt x="1767564" y="1498766"/>
                  <a:pt x="1767564" y="1464309"/>
                </a:cubicBezTo>
                <a:cubicBezTo>
                  <a:pt x="1767564" y="1429846"/>
                  <a:pt x="1739662" y="1401861"/>
                  <a:pt x="1705312" y="1401861"/>
                </a:cubicBezTo>
                <a:close/>
                <a:moveTo>
                  <a:pt x="3437130" y="1022407"/>
                </a:moveTo>
                <a:lnTo>
                  <a:pt x="4286293" y="1022407"/>
                </a:lnTo>
                <a:cubicBezTo>
                  <a:pt x="4322458" y="1022407"/>
                  <a:pt x="4351775" y="1051813"/>
                  <a:pt x="4351775" y="1088091"/>
                </a:cubicBezTo>
                <a:lnTo>
                  <a:pt x="4351775" y="6422264"/>
                </a:lnTo>
                <a:cubicBezTo>
                  <a:pt x="4351775" y="6458498"/>
                  <a:pt x="4322458" y="6487942"/>
                  <a:pt x="4286293" y="6487942"/>
                </a:cubicBezTo>
                <a:lnTo>
                  <a:pt x="3437130" y="6487942"/>
                </a:lnTo>
                <a:cubicBezTo>
                  <a:pt x="3400953" y="6487942"/>
                  <a:pt x="3371649" y="6458498"/>
                  <a:pt x="3371649" y="6422264"/>
                </a:cubicBezTo>
                <a:lnTo>
                  <a:pt x="3371649" y="1088091"/>
                </a:lnTo>
                <a:cubicBezTo>
                  <a:pt x="3371649" y="1051813"/>
                  <a:pt x="3400953" y="1022407"/>
                  <a:pt x="3437130" y="1022407"/>
                </a:cubicBezTo>
                <a:close/>
                <a:moveTo>
                  <a:pt x="1509516" y="642826"/>
                </a:moveTo>
                <a:lnTo>
                  <a:pt x="1509516" y="767716"/>
                </a:lnTo>
                <a:lnTo>
                  <a:pt x="1705312" y="767716"/>
                </a:lnTo>
                <a:cubicBezTo>
                  <a:pt x="1739662" y="767716"/>
                  <a:pt x="1767564" y="739731"/>
                  <a:pt x="1767564" y="705274"/>
                </a:cubicBezTo>
                <a:cubicBezTo>
                  <a:pt x="1767564" y="670811"/>
                  <a:pt x="1739662" y="642826"/>
                  <a:pt x="1705312" y="642826"/>
                </a:cubicBezTo>
                <a:close/>
                <a:moveTo>
                  <a:pt x="4456365" y="0"/>
                </a:moveTo>
                <a:lnTo>
                  <a:pt x="7722720" y="0"/>
                </a:lnTo>
                <a:lnTo>
                  <a:pt x="7722720" y="917214"/>
                </a:lnTo>
                <a:cubicBezTo>
                  <a:pt x="7722720" y="953493"/>
                  <a:pt x="7693403" y="982899"/>
                  <a:pt x="7657232" y="982899"/>
                </a:cubicBezTo>
                <a:lnTo>
                  <a:pt x="6124732" y="982899"/>
                </a:lnTo>
                <a:lnTo>
                  <a:pt x="6124732" y="705141"/>
                </a:lnTo>
                <a:cubicBezTo>
                  <a:pt x="6124732" y="669643"/>
                  <a:pt x="6095288" y="641011"/>
                  <a:pt x="6059511" y="642699"/>
                </a:cubicBezTo>
                <a:cubicBezTo>
                  <a:pt x="6025936" y="644254"/>
                  <a:pt x="6000229" y="673146"/>
                  <a:pt x="6000229" y="706829"/>
                </a:cubicBezTo>
                <a:lnTo>
                  <a:pt x="6000229" y="1464176"/>
                </a:lnTo>
                <a:cubicBezTo>
                  <a:pt x="6000229" y="1499674"/>
                  <a:pt x="6029693" y="1528306"/>
                  <a:pt x="6065470" y="1526618"/>
                </a:cubicBezTo>
                <a:cubicBezTo>
                  <a:pt x="6099045" y="1525063"/>
                  <a:pt x="6124732" y="1496177"/>
                  <a:pt x="6124732" y="1462494"/>
                </a:cubicBezTo>
                <a:lnTo>
                  <a:pt x="6124732" y="1401861"/>
                </a:lnTo>
                <a:lnTo>
                  <a:pt x="6062481" y="1401861"/>
                </a:lnTo>
                <a:lnTo>
                  <a:pt x="6062481" y="1022407"/>
                </a:lnTo>
                <a:lnTo>
                  <a:pt x="7657232" y="1022407"/>
                </a:lnTo>
                <a:cubicBezTo>
                  <a:pt x="7693403" y="1022407"/>
                  <a:pt x="7722720" y="1051819"/>
                  <a:pt x="7722720" y="1088091"/>
                </a:cubicBezTo>
                <a:lnTo>
                  <a:pt x="7722720" y="6488069"/>
                </a:lnTo>
                <a:lnTo>
                  <a:pt x="4456365" y="6488069"/>
                </a:lnTo>
                <a:cubicBezTo>
                  <a:pt x="4420200" y="6488069"/>
                  <a:pt x="4390883" y="6458625"/>
                  <a:pt x="4390883" y="6422391"/>
                </a:cubicBezTo>
                <a:lnTo>
                  <a:pt x="4390883" y="65682"/>
                </a:lnTo>
                <a:cubicBezTo>
                  <a:pt x="4390883" y="29408"/>
                  <a:pt x="4420200" y="0"/>
                  <a:pt x="4456365" y="0"/>
                </a:cubicBezTo>
                <a:close/>
                <a:moveTo>
                  <a:pt x="3861645" y="0"/>
                </a:moveTo>
                <a:lnTo>
                  <a:pt x="3861778" y="0"/>
                </a:lnTo>
                <a:cubicBezTo>
                  <a:pt x="4132385" y="0"/>
                  <a:pt x="4351775" y="220058"/>
                  <a:pt x="4351775" y="491513"/>
                </a:cubicBezTo>
                <a:lnTo>
                  <a:pt x="4351775" y="491643"/>
                </a:lnTo>
                <a:cubicBezTo>
                  <a:pt x="4351775" y="763096"/>
                  <a:pt x="4132385" y="983159"/>
                  <a:pt x="3861778" y="983159"/>
                </a:cubicBezTo>
                <a:lnTo>
                  <a:pt x="3861645" y="983159"/>
                </a:lnTo>
                <a:cubicBezTo>
                  <a:pt x="3591026" y="983159"/>
                  <a:pt x="3371649" y="763096"/>
                  <a:pt x="3371649" y="491643"/>
                </a:cubicBezTo>
                <a:lnTo>
                  <a:pt x="3371649" y="491513"/>
                </a:lnTo>
                <a:cubicBezTo>
                  <a:pt x="3371649" y="220058"/>
                  <a:pt x="3591026" y="0"/>
                  <a:pt x="3861645" y="0"/>
                </a:cubicBezTo>
                <a:close/>
                <a:moveTo>
                  <a:pt x="0" y="0"/>
                </a:moveTo>
                <a:lnTo>
                  <a:pt x="3266876" y="0"/>
                </a:lnTo>
                <a:cubicBezTo>
                  <a:pt x="3303040" y="0"/>
                  <a:pt x="3332357" y="29408"/>
                  <a:pt x="3332357" y="65682"/>
                </a:cubicBezTo>
                <a:lnTo>
                  <a:pt x="3332357" y="917474"/>
                </a:lnTo>
                <a:cubicBezTo>
                  <a:pt x="3332357" y="953747"/>
                  <a:pt x="3303040" y="983159"/>
                  <a:pt x="3266876" y="983159"/>
                </a:cubicBezTo>
                <a:lnTo>
                  <a:pt x="2061249" y="983159"/>
                </a:lnTo>
                <a:lnTo>
                  <a:pt x="2061382" y="983026"/>
                </a:lnTo>
                <a:cubicBezTo>
                  <a:pt x="2050531" y="983026"/>
                  <a:pt x="2041749" y="991833"/>
                  <a:pt x="2041749" y="1002716"/>
                </a:cubicBezTo>
                <a:cubicBezTo>
                  <a:pt x="2041749" y="1013599"/>
                  <a:pt x="2050531" y="1022413"/>
                  <a:pt x="2061382" y="1022413"/>
                </a:cubicBezTo>
                <a:lnTo>
                  <a:pt x="3267002" y="1022413"/>
                </a:lnTo>
                <a:cubicBezTo>
                  <a:pt x="3303167" y="1022413"/>
                  <a:pt x="3332484" y="1051819"/>
                  <a:pt x="3332484" y="1088091"/>
                </a:cubicBezTo>
                <a:lnTo>
                  <a:pt x="3332484" y="6422264"/>
                </a:lnTo>
                <a:cubicBezTo>
                  <a:pt x="3332484" y="6458498"/>
                  <a:pt x="3303167" y="6487942"/>
                  <a:pt x="3267002" y="6487942"/>
                </a:cubicBezTo>
                <a:lnTo>
                  <a:pt x="0" y="6487942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200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7" name="DO">
            <a:extLst>
              <a:ext uri="{FF2B5EF4-FFF2-40B4-BE49-F238E27FC236}">
                <a16:creationId xmlns:a16="http://schemas.microsoft.com/office/drawing/2014/main" id="{BE358B77-98DD-3D0E-08D3-511177F3AD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2000" y="374400"/>
            <a:ext cx="341379" cy="180000"/>
          </a:xfrm>
          <a:prstGeom prst="rect">
            <a:avLst/>
          </a:prstGeom>
        </p:spPr>
      </p:pic>
      <p:pic>
        <p:nvPicPr>
          <p:cNvPr id="8" name="THINGS">
            <a:extLst>
              <a:ext uri="{FF2B5EF4-FFF2-40B4-BE49-F238E27FC236}">
                <a16:creationId xmlns:a16="http://schemas.microsoft.com/office/drawing/2014/main" id="{3CDE2D64-E76D-1FBE-E822-5C5AD5FD98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005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 Grey BG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5C5A84-049F-4F1B-247B-E1C4E84D28B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84000" y="195281"/>
            <a:ext cx="7722720" cy="6488069"/>
          </a:xfrm>
          <a:custGeom>
            <a:avLst/>
            <a:gdLst>
              <a:gd name="connsiteX0" fmla="*/ 1509516 w 7722720"/>
              <a:gd name="connsiteY0" fmla="*/ 1401861 h 6488069"/>
              <a:gd name="connsiteX1" fmla="*/ 1509516 w 7722720"/>
              <a:gd name="connsiteY1" fmla="*/ 1526751 h 6488069"/>
              <a:gd name="connsiteX2" fmla="*/ 1705312 w 7722720"/>
              <a:gd name="connsiteY2" fmla="*/ 1526751 h 6488069"/>
              <a:gd name="connsiteX3" fmla="*/ 1767564 w 7722720"/>
              <a:gd name="connsiteY3" fmla="*/ 1464309 h 6488069"/>
              <a:gd name="connsiteX4" fmla="*/ 1705312 w 7722720"/>
              <a:gd name="connsiteY4" fmla="*/ 1401861 h 6488069"/>
              <a:gd name="connsiteX5" fmla="*/ 3437130 w 7722720"/>
              <a:gd name="connsiteY5" fmla="*/ 1022407 h 6488069"/>
              <a:gd name="connsiteX6" fmla="*/ 4286293 w 7722720"/>
              <a:gd name="connsiteY6" fmla="*/ 1022407 h 6488069"/>
              <a:gd name="connsiteX7" fmla="*/ 4351775 w 7722720"/>
              <a:gd name="connsiteY7" fmla="*/ 1088091 h 6488069"/>
              <a:gd name="connsiteX8" fmla="*/ 4351775 w 7722720"/>
              <a:gd name="connsiteY8" fmla="*/ 6422264 h 6488069"/>
              <a:gd name="connsiteX9" fmla="*/ 4286293 w 7722720"/>
              <a:gd name="connsiteY9" fmla="*/ 6487942 h 6488069"/>
              <a:gd name="connsiteX10" fmla="*/ 3437130 w 7722720"/>
              <a:gd name="connsiteY10" fmla="*/ 6487942 h 6488069"/>
              <a:gd name="connsiteX11" fmla="*/ 3371649 w 7722720"/>
              <a:gd name="connsiteY11" fmla="*/ 6422264 h 6488069"/>
              <a:gd name="connsiteX12" fmla="*/ 3371649 w 7722720"/>
              <a:gd name="connsiteY12" fmla="*/ 1088091 h 6488069"/>
              <a:gd name="connsiteX13" fmla="*/ 3437130 w 7722720"/>
              <a:gd name="connsiteY13" fmla="*/ 1022407 h 6488069"/>
              <a:gd name="connsiteX14" fmla="*/ 1509516 w 7722720"/>
              <a:gd name="connsiteY14" fmla="*/ 642826 h 6488069"/>
              <a:gd name="connsiteX15" fmla="*/ 1509516 w 7722720"/>
              <a:gd name="connsiteY15" fmla="*/ 767716 h 6488069"/>
              <a:gd name="connsiteX16" fmla="*/ 1705312 w 7722720"/>
              <a:gd name="connsiteY16" fmla="*/ 767716 h 6488069"/>
              <a:gd name="connsiteX17" fmla="*/ 1767564 w 7722720"/>
              <a:gd name="connsiteY17" fmla="*/ 705274 h 6488069"/>
              <a:gd name="connsiteX18" fmla="*/ 1705312 w 7722720"/>
              <a:gd name="connsiteY18" fmla="*/ 642826 h 6488069"/>
              <a:gd name="connsiteX19" fmla="*/ 4456365 w 7722720"/>
              <a:gd name="connsiteY19" fmla="*/ 0 h 6488069"/>
              <a:gd name="connsiteX20" fmla="*/ 7722720 w 7722720"/>
              <a:gd name="connsiteY20" fmla="*/ 0 h 6488069"/>
              <a:gd name="connsiteX21" fmla="*/ 7722720 w 7722720"/>
              <a:gd name="connsiteY21" fmla="*/ 917214 h 6488069"/>
              <a:gd name="connsiteX22" fmla="*/ 7657232 w 7722720"/>
              <a:gd name="connsiteY22" fmla="*/ 982899 h 6488069"/>
              <a:gd name="connsiteX23" fmla="*/ 6124732 w 7722720"/>
              <a:gd name="connsiteY23" fmla="*/ 982899 h 6488069"/>
              <a:gd name="connsiteX24" fmla="*/ 6124732 w 7722720"/>
              <a:gd name="connsiteY24" fmla="*/ 705141 h 6488069"/>
              <a:gd name="connsiteX25" fmla="*/ 6059511 w 7722720"/>
              <a:gd name="connsiteY25" fmla="*/ 642699 h 6488069"/>
              <a:gd name="connsiteX26" fmla="*/ 6000229 w 7722720"/>
              <a:gd name="connsiteY26" fmla="*/ 706829 h 6488069"/>
              <a:gd name="connsiteX27" fmla="*/ 6000229 w 7722720"/>
              <a:gd name="connsiteY27" fmla="*/ 1464176 h 6488069"/>
              <a:gd name="connsiteX28" fmla="*/ 6065470 w 7722720"/>
              <a:gd name="connsiteY28" fmla="*/ 1526618 h 6488069"/>
              <a:gd name="connsiteX29" fmla="*/ 6124732 w 7722720"/>
              <a:gd name="connsiteY29" fmla="*/ 1462494 h 6488069"/>
              <a:gd name="connsiteX30" fmla="*/ 6124732 w 7722720"/>
              <a:gd name="connsiteY30" fmla="*/ 1401861 h 6488069"/>
              <a:gd name="connsiteX31" fmla="*/ 6062481 w 7722720"/>
              <a:gd name="connsiteY31" fmla="*/ 1401861 h 6488069"/>
              <a:gd name="connsiteX32" fmla="*/ 6062481 w 7722720"/>
              <a:gd name="connsiteY32" fmla="*/ 1022407 h 6488069"/>
              <a:gd name="connsiteX33" fmla="*/ 7657232 w 7722720"/>
              <a:gd name="connsiteY33" fmla="*/ 1022407 h 6488069"/>
              <a:gd name="connsiteX34" fmla="*/ 7722720 w 7722720"/>
              <a:gd name="connsiteY34" fmla="*/ 1088091 h 6488069"/>
              <a:gd name="connsiteX35" fmla="*/ 7722720 w 7722720"/>
              <a:gd name="connsiteY35" fmla="*/ 6488069 h 6488069"/>
              <a:gd name="connsiteX36" fmla="*/ 4456365 w 7722720"/>
              <a:gd name="connsiteY36" fmla="*/ 6488069 h 6488069"/>
              <a:gd name="connsiteX37" fmla="*/ 4390883 w 7722720"/>
              <a:gd name="connsiteY37" fmla="*/ 6422391 h 6488069"/>
              <a:gd name="connsiteX38" fmla="*/ 4390883 w 7722720"/>
              <a:gd name="connsiteY38" fmla="*/ 65682 h 6488069"/>
              <a:gd name="connsiteX39" fmla="*/ 4456365 w 7722720"/>
              <a:gd name="connsiteY39" fmla="*/ 0 h 6488069"/>
              <a:gd name="connsiteX40" fmla="*/ 3861645 w 7722720"/>
              <a:gd name="connsiteY40" fmla="*/ 0 h 6488069"/>
              <a:gd name="connsiteX41" fmla="*/ 3861778 w 7722720"/>
              <a:gd name="connsiteY41" fmla="*/ 0 h 6488069"/>
              <a:gd name="connsiteX42" fmla="*/ 4351775 w 7722720"/>
              <a:gd name="connsiteY42" fmla="*/ 491513 h 6488069"/>
              <a:gd name="connsiteX43" fmla="*/ 4351775 w 7722720"/>
              <a:gd name="connsiteY43" fmla="*/ 491643 h 6488069"/>
              <a:gd name="connsiteX44" fmla="*/ 3861778 w 7722720"/>
              <a:gd name="connsiteY44" fmla="*/ 983159 h 6488069"/>
              <a:gd name="connsiteX45" fmla="*/ 3861645 w 7722720"/>
              <a:gd name="connsiteY45" fmla="*/ 983159 h 6488069"/>
              <a:gd name="connsiteX46" fmla="*/ 3371649 w 7722720"/>
              <a:gd name="connsiteY46" fmla="*/ 491643 h 6488069"/>
              <a:gd name="connsiteX47" fmla="*/ 3371649 w 7722720"/>
              <a:gd name="connsiteY47" fmla="*/ 491513 h 6488069"/>
              <a:gd name="connsiteX48" fmla="*/ 3861645 w 7722720"/>
              <a:gd name="connsiteY48" fmla="*/ 0 h 6488069"/>
              <a:gd name="connsiteX49" fmla="*/ 0 w 7722720"/>
              <a:gd name="connsiteY49" fmla="*/ 0 h 6488069"/>
              <a:gd name="connsiteX50" fmla="*/ 3266876 w 7722720"/>
              <a:gd name="connsiteY50" fmla="*/ 0 h 6488069"/>
              <a:gd name="connsiteX51" fmla="*/ 3332357 w 7722720"/>
              <a:gd name="connsiteY51" fmla="*/ 65682 h 6488069"/>
              <a:gd name="connsiteX52" fmla="*/ 3332357 w 7722720"/>
              <a:gd name="connsiteY52" fmla="*/ 917474 h 6488069"/>
              <a:gd name="connsiteX53" fmla="*/ 3266876 w 7722720"/>
              <a:gd name="connsiteY53" fmla="*/ 983159 h 6488069"/>
              <a:gd name="connsiteX54" fmla="*/ 2061249 w 7722720"/>
              <a:gd name="connsiteY54" fmla="*/ 983159 h 6488069"/>
              <a:gd name="connsiteX55" fmla="*/ 2061382 w 7722720"/>
              <a:gd name="connsiteY55" fmla="*/ 983026 h 6488069"/>
              <a:gd name="connsiteX56" fmla="*/ 2041749 w 7722720"/>
              <a:gd name="connsiteY56" fmla="*/ 1002716 h 6488069"/>
              <a:gd name="connsiteX57" fmla="*/ 2061382 w 7722720"/>
              <a:gd name="connsiteY57" fmla="*/ 1022413 h 6488069"/>
              <a:gd name="connsiteX58" fmla="*/ 3267002 w 7722720"/>
              <a:gd name="connsiteY58" fmla="*/ 1022413 h 6488069"/>
              <a:gd name="connsiteX59" fmla="*/ 3332484 w 7722720"/>
              <a:gd name="connsiteY59" fmla="*/ 1088091 h 6488069"/>
              <a:gd name="connsiteX60" fmla="*/ 3332484 w 7722720"/>
              <a:gd name="connsiteY60" fmla="*/ 6422264 h 6488069"/>
              <a:gd name="connsiteX61" fmla="*/ 3267002 w 7722720"/>
              <a:gd name="connsiteY61" fmla="*/ 6487942 h 6488069"/>
              <a:gd name="connsiteX62" fmla="*/ 0 w 7722720"/>
              <a:gd name="connsiteY62" fmla="*/ 6487942 h 648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22720" h="6488069">
                <a:moveTo>
                  <a:pt x="1509516" y="1401861"/>
                </a:moveTo>
                <a:lnTo>
                  <a:pt x="1509516" y="1526751"/>
                </a:lnTo>
                <a:lnTo>
                  <a:pt x="1705312" y="1526751"/>
                </a:lnTo>
                <a:cubicBezTo>
                  <a:pt x="1739662" y="1526751"/>
                  <a:pt x="1767564" y="1498766"/>
                  <a:pt x="1767564" y="1464309"/>
                </a:cubicBezTo>
                <a:cubicBezTo>
                  <a:pt x="1767564" y="1429846"/>
                  <a:pt x="1739662" y="1401861"/>
                  <a:pt x="1705312" y="1401861"/>
                </a:cubicBezTo>
                <a:close/>
                <a:moveTo>
                  <a:pt x="3437130" y="1022407"/>
                </a:moveTo>
                <a:lnTo>
                  <a:pt x="4286293" y="1022407"/>
                </a:lnTo>
                <a:cubicBezTo>
                  <a:pt x="4322458" y="1022407"/>
                  <a:pt x="4351775" y="1051813"/>
                  <a:pt x="4351775" y="1088091"/>
                </a:cubicBezTo>
                <a:lnTo>
                  <a:pt x="4351775" y="6422264"/>
                </a:lnTo>
                <a:cubicBezTo>
                  <a:pt x="4351775" y="6458498"/>
                  <a:pt x="4322458" y="6487942"/>
                  <a:pt x="4286293" y="6487942"/>
                </a:cubicBezTo>
                <a:lnTo>
                  <a:pt x="3437130" y="6487942"/>
                </a:lnTo>
                <a:cubicBezTo>
                  <a:pt x="3400953" y="6487942"/>
                  <a:pt x="3371649" y="6458498"/>
                  <a:pt x="3371649" y="6422264"/>
                </a:cubicBezTo>
                <a:lnTo>
                  <a:pt x="3371649" y="1088091"/>
                </a:lnTo>
                <a:cubicBezTo>
                  <a:pt x="3371649" y="1051813"/>
                  <a:pt x="3400953" y="1022407"/>
                  <a:pt x="3437130" y="1022407"/>
                </a:cubicBezTo>
                <a:close/>
                <a:moveTo>
                  <a:pt x="1509516" y="642826"/>
                </a:moveTo>
                <a:lnTo>
                  <a:pt x="1509516" y="767716"/>
                </a:lnTo>
                <a:lnTo>
                  <a:pt x="1705312" y="767716"/>
                </a:lnTo>
                <a:cubicBezTo>
                  <a:pt x="1739662" y="767716"/>
                  <a:pt x="1767564" y="739731"/>
                  <a:pt x="1767564" y="705274"/>
                </a:cubicBezTo>
                <a:cubicBezTo>
                  <a:pt x="1767564" y="670811"/>
                  <a:pt x="1739662" y="642826"/>
                  <a:pt x="1705312" y="642826"/>
                </a:cubicBezTo>
                <a:close/>
                <a:moveTo>
                  <a:pt x="4456365" y="0"/>
                </a:moveTo>
                <a:lnTo>
                  <a:pt x="7722720" y="0"/>
                </a:lnTo>
                <a:lnTo>
                  <a:pt x="7722720" y="917214"/>
                </a:lnTo>
                <a:cubicBezTo>
                  <a:pt x="7722720" y="953493"/>
                  <a:pt x="7693403" y="982899"/>
                  <a:pt x="7657232" y="982899"/>
                </a:cubicBezTo>
                <a:lnTo>
                  <a:pt x="6124732" y="982899"/>
                </a:lnTo>
                <a:lnTo>
                  <a:pt x="6124732" y="705141"/>
                </a:lnTo>
                <a:cubicBezTo>
                  <a:pt x="6124732" y="669643"/>
                  <a:pt x="6095288" y="641011"/>
                  <a:pt x="6059511" y="642699"/>
                </a:cubicBezTo>
                <a:cubicBezTo>
                  <a:pt x="6025936" y="644254"/>
                  <a:pt x="6000229" y="673146"/>
                  <a:pt x="6000229" y="706829"/>
                </a:cubicBezTo>
                <a:lnTo>
                  <a:pt x="6000229" y="1464176"/>
                </a:lnTo>
                <a:cubicBezTo>
                  <a:pt x="6000229" y="1499674"/>
                  <a:pt x="6029693" y="1528306"/>
                  <a:pt x="6065470" y="1526618"/>
                </a:cubicBezTo>
                <a:cubicBezTo>
                  <a:pt x="6099045" y="1525063"/>
                  <a:pt x="6124732" y="1496177"/>
                  <a:pt x="6124732" y="1462494"/>
                </a:cubicBezTo>
                <a:lnTo>
                  <a:pt x="6124732" y="1401861"/>
                </a:lnTo>
                <a:lnTo>
                  <a:pt x="6062481" y="1401861"/>
                </a:lnTo>
                <a:lnTo>
                  <a:pt x="6062481" y="1022407"/>
                </a:lnTo>
                <a:lnTo>
                  <a:pt x="7657232" y="1022407"/>
                </a:lnTo>
                <a:cubicBezTo>
                  <a:pt x="7693403" y="1022407"/>
                  <a:pt x="7722720" y="1051819"/>
                  <a:pt x="7722720" y="1088091"/>
                </a:cubicBezTo>
                <a:lnTo>
                  <a:pt x="7722720" y="6488069"/>
                </a:lnTo>
                <a:lnTo>
                  <a:pt x="4456365" y="6488069"/>
                </a:lnTo>
                <a:cubicBezTo>
                  <a:pt x="4420200" y="6488069"/>
                  <a:pt x="4390883" y="6458625"/>
                  <a:pt x="4390883" y="6422391"/>
                </a:cubicBezTo>
                <a:lnTo>
                  <a:pt x="4390883" y="65682"/>
                </a:lnTo>
                <a:cubicBezTo>
                  <a:pt x="4390883" y="29408"/>
                  <a:pt x="4420200" y="0"/>
                  <a:pt x="4456365" y="0"/>
                </a:cubicBezTo>
                <a:close/>
                <a:moveTo>
                  <a:pt x="3861645" y="0"/>
                </a:moveTo>
                <a:lnTo>
                  <a:pt x="3861778" y="0"/>
                </a:lnTo>
                <a:cubicBezTo>
                  <a:pt x="4132385" y="0"/>
                  <a:pt x="4351775" y="220058"/>
                  <a:pt x="4351775" y="491513"/>
                </a:cubicBezTo>
                <a:lnTo>
                  <a:pt x="4351775" y="491643"/>
                </a:lnTo>
                <a:cubicBezTo>
                  <a:pt x="4351775" y="763096"/>
                  <a:pt x="4132385" y="983159"/>
                  <a:pt x="3861778" y="983159"/>
                </a:cubicBezTo>
                <a:lnTo>
                  <a:pt x="3861645" y="983159"/>
                </a:lnTo>
                <a:cubicBezTo>
                  <a:pt x="3591026" y="983159"/>
                  <a:pt x="3371649" y="763096"/>
                  <a:pt x="3371649" y="491643"/>
                </a:cubicBezTo>
                <a:lnTo>
                  <a:pt x="3371649" y="491513"/>
                </a:lnTo>
                <a:cubicBezTo>
                  <a:pt x="3371649" y="220058"/>
                  <a:pt x="3591026" y="0"/>
                  <a:pt x="3861645" y="0"/>
                </a:cubicBezTo>
                <a:close/>
                <a:moveTo>
                  <a:pt x="0" y="0"/>
                </a:moveTo>
                <a:lnTo>
                  <a:pt x="3266876" y="0"/>
                </a:lnTo>
                <a:cubicBezTo>
                  <a:pt x="3303040" y="0"/>
                  <a:pt x="3332357" y="29408"/>
                  <a:pt x="3332357" y="65682"/>
                </a:cubicBezTo>
                <a:lnTo>
                  <a:pt x="3332357" y="917474"/>
                </a:lnTo>
                <a:cubicBezTo>
                  <a:pt x="3332357" y="953747"/>
                  <a:pt x="3303040" y="983159"/>
                  <a:pt x="3266876" y="983159"/>
                </a:cubicBezTo>
                <a:lnTo>
                  <a:pt x="2061249" y="983159"/>
                </a:lnTo>
                <a:lnTo>
                  <a:pt x="2061382" y="983026"/>
                </a:lnTo>
                <a:cubicBezTo>
                  <a:pt x="2050531" y="983026"/>
                  <a:pt x="2041749" y="991833"/>
                  <a:pt x="2041749" y="1002716"/>
                </a:cubicBezTo>
                <a:cubicBezTo>
                  <a:pt x="2041749" y="1013599"/>
                  <a:pt x="2050531" y="1022413"/>
                  <a:pt x="2061382" y="1022413"/>
                </a:cubicBezTo>
                <a:lnTo>
                  <a:pt x="3267002" y="1022413"/>
                </a:lnTo>
                <a:cubicBezTo>
                  <a:pt x="3303167" y="1022413"/>
                  <a:pt x="3332484" y="1051819"/>
                  <a:pt x="3332484" y="1088091"/>
                </a:cubicBezTo>
                <a:lnTo>
                  <a:pt x="3332484" y="6422264"/>
                </a:lnTo>
                <a:cubicBezTo>
                  <a:pt x="3332484" y="6458498"/>
                  <a:pt x="3303167" y="6487942"/>
                  <a:pt x="3267002" y="6487942"/>
                </a:cubicBezTo>
                <a:lnTo>
                  <a:pt x="0" y="64879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180000" tIns="1800000" rIns="468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 or click on the picture placeholder and select Insert &gt; Picture for online images.  Click Format &gt; Crop &gt; Fill to resize/move the image inside the placeholder or to reset the image. If resizing the image, remember to hold your finger on the Shift key and drag a corner picture handle (this will keep the aspect ratio of the image locked). Once your photo is added, right-click on the photo and select send to  back to send the image behind the logo and tag words.</a:t>
            </a:r>
          </a:p>
          <a:p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200" y="3124199"/>
            <a:ext cx="3888000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tx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hart Placeholder DO">
            <a:extLst>
              <a:ext uri="{FF2B5EF4-FFF2-40B4-BE49-F238E27FC236}">
                <a16:creationId xmlns:a16="http://schemas.microsoft.com/office/drawing/2014/main" id="{D6F27ADD-1843-3E1C-38BB-08D82C8C3FE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482058" y="372932"/>
            <a:ext cx="342000" cy="18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5" name="Chart Placeholder THINGS">
            <a:extLst>
              <a:ext uri="{FF2B5EF4-FFF2-40B4-BE49-F238E27FC236}">
                <a16:creationId xmlns:a16="http://schemas.microsoft.com/office/drawing/2014/main" id="{7CF875D2-D621-2F6C-E54B-02546921BD7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933830" y="383068"/>
            <a:ext cx="874800" cy="180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500"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316" y="108743"/>
            <a:ext cx="446400" cy="2786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94327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Blac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A41A48-8221-9426-D272-0C2F9D7C3882}"/>
              </a:ext>
            </a:extLst>
          </p:cNvPr>
          <p:cNvSpPr/>
          <p:nvPr userDrawn="1"/>
        </p:nvSpPr>
        <p:spPr>
          <a:xfrm>
            <a:off x="184898" y="191954"/>
            <a:ext cx="8727706" cy="6494690"/>
          </a:xfrm>
          <a:custGeom>
            <a:avLst/>
            <a:gdLst>
              <a:gd name="connsiteX0" fmla="*/ 1705954 w 8727706"/>
              <a:gd name="connsiteY0" fmla="*/ 1584291 h 6494690"/>
              <a:gd name="connsiteX1" fmla="*/ 1705954 w 8727706"/>
              <a:gd name="connsiteY1" fmla="*/ 1725432 h 6494690"/>
              <a:gd name="connsiteX2" fmla="*/ 1927230 w 8727706"/>
              <a:gd name="connsiteY2" fmla="*/ 1725432 h 6494690"/>
              <a:gd name="connsiteX3" fmla="*/ 1997581 w 8727706"/>
              <a:gd name="connsiteY3" fmla="*/ 1654858 h 6494690"/>
              <a:gd name="connsiteX4" fmla="*/ 1927230 w 8727706"/>
              <a:gd name="connsiteY4" fmla="*/ 1584291 h 6494690"/>
              <a:gd name="connsiteX5" fmla="*/ 3884415 w 8727706"/>
              <a:gd name="connsiteY5" fmla="*/ 1155461 h 6494690"/>
              <a:gd name="connsiteX6" fmla="*/ 4844087 w 8727706"/>
              <a:gd name="connsiteY6" fmla="*/ 1155461 h 6494690"/>
              <a:gd name="connsiteX7" fmla="*/ 4918088 w 8727706"/>
              <a:gd name="connsiteY7" fmla="*/ 1229685 h 6494690"/>
              <a:gd name="connsiteX8" fmla="*/ 4918088 w 8727706"/>
              <a:gd name="connsiteY8" fmla="*/ 6420345 h 6494690"/>
              <a:gd name="connsiteX9" fmla="*/ 4844087 w 8727706"/>
              <a:gd name="connsiteY9" fmla="*/ 6494562 h 6494690"/>
              <a:gd name="connsiteX10" fmla="*/ 3884415 w 8727706"/>
              <a:gd name="connsiteY10" fmla="*/ 6494562 h 6494690"/>
              <a:gd name="connsiteX11" fmla="*/ 3810414 w 8727706"/>
              <a:gd name="connsiteY11" fmla="*/ 6420345 h 6494690"/>
              <a:gd name="connsiteX12" fmla="*/ 3810414 w 8727706"/>
              <a:gd name="connsiteY12" fmla="*/ 1229685 h 6494690"/>
              <a:gd name="connsiteX13" fmla="*/ 3884415 w 8727706"/>
              <a:gd name="connsiteY13" fmla="*/ 1155461 h 6494690"/>
              <a:gd name="connsiteX14" fmla="*/ 1705954 w 8727706"/>
              <a:gd name="connsiteY14" fmla="*/ 726479 h 6494690"/>
              <a:gd name="connsiteX15" fmla="*/ 1705954 w 8727706"/>
              <a:gd name="connsiteY15" fmla="*/ 867619 h 6494690"/>
              <a:gd name="connsiteX16" fmla="*/ 1927230 w 8727706"/>
              <a:gd name="connsiteY16" fmla="*/ 867619 h 6494690"/>
              <a:gd name="connsiteX17" fmla="*/ 1997581 w 8727706"/>
              <a:gd name="connsiteY17" fmla="*/ 797052 h 6494690"/>
              <a:gd name="connsiteX18" fmla="*/ 1927230 w 8727706"/>
              <a:gd name="connsiteY18" fmla="*/ 726479 h 6494690"/>
              <a:gd name="connsiteX19" fmla="*/ 5036282 w 8727706"/>
              <a:gd name="connsiteY19" fmla="*/ 0 h 6494690"/>
              <a:gd name="connsiteX20" fmla="*/ 8727706 w 8727706"/>
              <a:gd name="connsiteY20" fmla="*/ 0 h 6494690"/>
              <a:gd name="connsiteX21" fmla="*/ 8727706 w 8727706"/>
              <a:gd name="connsiteY21" fmla="*/ 1036574 h 6494690"/>
              <a:gd name="connsiteX22" fmla="*/ 8653743 w 8727706"/>
              <a:gd name="connsiteY22" fmla="*/ 1110804 h 6494690"/>
              <a:gd name="connsiteX23" fmla="*/ 6921771 w 8727706"/>
              <a:gd name="connsiteY23" fmla="*/ 1110804 h 6494690"/>
              <a:gd name="connsiteX24" fmla="*/ 6921771 w 8727706"/>
              <a:gd name="connsiteY24" fmla="*/ 796906 h 6494690"/>
              <a:gd name="connsiteX25" fmla="*/ 6848063 w 8727706"/>
              <a:gd name="connsiteY25" fmla="*/ 726332 h 6494690"/>
              <a:gd name="connsiteX26" fmla="*/ 6781045 w 8727706"/>
              <a:gd name="connsiteY26" fmla="*/ 798811 h 6494690"/>
              <a:gd name="connsiteX27" fmla="*/ 6781045 w 8727706"/>
              <a:gd name="connsiteY27" fmla="*/ 1654712 h 6494690"/>
              <a:gd name="connsiteX28" fmla="*/ 6854816 w 8727706"/>
              <a:gd name="connsiteY28" fmla="*/ 1725285 h 6494690"/>
              <a:gd name="connsiteX29" fmla="*/ 6921771 w 8727706"/>
              <a:gd name="connsiteY29" fmla="*/ 1652813 h 6494690"/>
              <a:gd name="connsiteX30" fmla="*/ 6921771 w 8727706"/>
              <a:gd name="connsiteY30" fmla="*/ 1584291 h 6494690"/>
              <a:gd name="connsiteX31" fmla="*/ 6851440 w 8727706"/>
              <a:gd name="connsiteY31" fmla="*/ 1584291 h 6494690"/>
              <a:gd name="connsiteX32" fmla="*/ 6851440 w 8727706"/>
              <a:gd name="connsiteY32" fmla="*/ 1155462 h 6494690"/>
              <a:gd name="connsiteX33" fmla="*/ 8653743 w 8727706"/>
              <a:gd name="connsiteY33" fmla="*/ 1155462 h 6494690"/>
              <a:gd name="connsiteX34" fmla="*/ 8727706 w 8727706"/>
              <a:gd name="connsiteY34" fmla="*/ 1229692 h 6494690"/>
              <a:gd name="connsiteX35" fmla="*/ 8727706 w 8727706"/>
              <a:gd name="connsiteY35" fmla="*/ 6494690 h 6494690"/>
              <a:gd name="connsiteX36" fmla="*/ 5036282 w 8727706"/>
              <a:gd name="connsiteY36" fmla="*/ 6494690 h 6494690"/>
              <a:gd name="connsiteX37" fmla="*/ 4962280 w 8727706"/>
              <a:gd name="connsiteY37" fmla="*/ 6420473 h 6494690"/>
              <a:gd name="connsiteX38" fmla="*/ 4962280 w 8727706"/>
              <a:gd name="connsiteY38" fmla="*/ 74229 h 6494690"/>
              <a:gd name="connsiteX39" fmla="*/ 5036282 w 8727706"/>
              <a:gd name="connsiteY39" fmla="*/ 0 h 6494690"/>
              <a:gd name="connsiteX40" fmla="*/ 4364178 w 8727706"/>
              <a:gd name="connsiteY40" fmla="*/ 0 h 6494690"/>
              <a:gd name="connsiteX41" fmla="*/ 4364324 w 8727706"/>
              <a:gd name="connsiteY41" fmla="*/ 0 h 6494690"/>
              <a:gd name="connsiteX42" fmla="*/ 4918088 w 8727706"/>
              <a:gd name="connsiteY42" fmla="*/ 555476 h 6494690"/>
              <a:gd name="connsiteX43" fmla="*/ 4918088 w 8727706"/>
              <a:gd name="connsiteY43" fmla="*/ 555622 h 6494690"/>
              <a:gd name="connsiteX44" fmla="*/ 4364324 w 8727706"/>
              <a:gd name="connsiteY44" fmla="*/ 1111097 h 6494690"/>
              <a:gd name="connsiteX45" fmla="*/ 4364178 w 8727706"/>
              <a:gd name="connsiteY45" fmla="*/ 1111097 h 6494690"/>
              <a:gd name="connsiteX46" fmla="*/ 3810414 w 8727706"/>
              <a:gd name="connsiteY46" fmla="*/ 555622 h 6494690"/>
              <a:gd name="connsiteX47" fmla="*/ 3810414 w 8727706"/>
              <a:gd name="connsiteY47" fmla="*/ 555476 h 6494690"/>
              <a:gd name="connsiteX48" fmla="*/ 4364178 w 8727706"/>
              <a:gd name="connsiteY48" fmla="*/ 0 h 6494690"/>
              <a:gd name="connsiteX49" fmla="*/ 0 w 8727706"/>
              <a:gd name="connsiteY49" fmla="*/ 0 h 6494690"/>
              <a:gd name="connsiteX50" fmla="*/ 3692005 w 8727706"/>
              <a:gd name="connsiteY50" fmla="*/ 0 h 6494690"/>
              <a:gd name="connsiteX51" fmla="*/ 3766005 w 8727706"/>
              <a:gd name="connsiteY51" fmla="*/ 74229 h 6494690"/>
              <a:gd name="connsiteX52" fmla="*/ 3766005 w 8727706"/>
              <a:gd name="connsiteY52" fmla="*/ 1036867 h 6494690"/>
              <a:gd name="connsiteX53" fmla="*/ 3692005 w 8727706"/>
              <a:gd name="connsiteY53" fmla="*/ 1111097 h 6494690"/>
              <a:gd name="connsiteX54" fmla="*/ 2329489 w 8727706"/>
              <a:gd name="connsiteY54" fmla="*/ 1111097 h 6494690"/>
              <a:gd name="connsiteX55" fmla="*/ 2329635 w 8727706"/>
              <a:gd name="connsiteY55" fmla="*/ 1110950 h 6494690"/>
              <a:gd name="connsiteX56" fmla="*/ 2307446 w 8727706"/>
              <a:gd name="connsiteY56" fmla="*/ 1133203 h 6494690"/>
              <a:gd name="connsiteX57" fmla="*/ 2329635 w 8727706"/>
              <a:gd name="connsiteY57" fmla="*/ 1155462 h 6494690"/>
              <a:gd name="connsiteX58" fmla="*/ 3692151 w 8727706"/>
              <a:gd name="connsiteY58" fmla="*/ 1155462 h 6494690"/>
              <a:gd name="connsiteX59" fmla="*/ 3766152 w 8727706"/>
              <a:gd name="connsiteY59" fmla="*/ 1229692 h 6494690"/>
              <a:gd name="connsiteX60" fmla="*/ 3766152 w 8727706"/>
              <a:gd name="connsiteY60" fmla="*/ 6420345 h 6494690"/>
              <a:gd name="connsiteX61" fmla="*/ 3692151 w 8727706"/>
              <a:gd name="connsiteY61" fmla="*/ 6494563 h 6494690"/>
              <a:gd name="connsiteX62" fmla="*/ 0 w 8727706"/>
              <a:gd name="connsiteY62" fmla="*/ 6494563 h 649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727706" h="6494690">
                <a:moveTo>
                  <a:pt x="1705954" y="1584291"/>
                </a:moveTo>
                <a:lnTo>
                  <a:pt x="1705954" y="1725432"/>
                </a:lnTo>
                <a:lnTo>
                  <a:pt x="1927230" y="1725432"/>
                </a:lnTo>
                <a:cubicBezTo>
                  <a:pt x="1966053" y="1725432"/>
                  <a:pt x="1997581" y="1693808"/>
                  <a:pt x="1997581" y="1654858"/>
                </a:cubicBezTo>
                <a:cubicBezTo>
                  <a:pt x="1997581" y="1615915"/>
                  <a:pt x="1966053" y="1584291"/>
                  <a:pt x="1927230" y="1584291"/>
                </a:cubicBezTo>
                <a:close/>
                <a:moveTo>
                  <a:pt x="3884415" y="1155461"/>
                </a:moveTo>
                <a:lnTo>
                  <a:pt x="4844087" y="1155461"/>
                </a:lnTo>
                <a:cubicBezTo>
                  <a:pt x="4884954" y="1155461"/>
                  <a:pt x="4918088" y="1188690"/>
                  <a:pt x="4918088" y="1229685"/>
                </a:cubicBezTo>
                <a:lnTo>
                  <a:pt x="4918088" y="6420345"/>
                </a:lnTo>
                <a:cubicBezTo>
                  <a:pt x="4918088" y="6461308"/>
                  <a:pt x="4884954" y="6494562"/>
                  <a:pt x="4844087" y="6494562"/>
                </a:cubicBezTo>
                <a:lnTo>
                  <a:pt x="3884415" y="6494562"/>
                </a:lnTo>
                <a:cubicBezTo>
                  <a:pt x="3843528" y="6494562"/>
                  <a:pt x="3810414" y="6461308"/>
                  <a:pt x="3810414" y="6420345"/>
                </a:cubicBezTo>
                <a:lnTo>
                  <a:pt x="3810414" y="1229685"/>
                </a:lnTo>
                <a:cubicBezTo>
                  <a:pt x="3810414" y="1188690"/>
                  <a:pt x="3843528" y="1155461"/>
                  <a:pt x="3884415" y="1155461"/>
                </a:cubicBezTo>
                <a:close/>
                <a:moveTo>
                  <a:pt x="1705954" y="726479"/>
                </a:moveTo>
                <a:lnTo>
                  <a:pt x="1705954" y="867619"/>
                </a:lnTo>
                <a:lnTo>
                  <a:pt x="1927230" y="867619"/>
                </a:lnTo>
                <a:cubicBezTo>
                  <a:pt x="1966053" y="867619"/>
                  <a:pt x="1997581" y="835996"/>
                  <a:pt x="1997581" y="797052"/>
                </a:cubicBezTo>
                <a:cubicBezTo>
                  <a:pt x="1997581" y="758109"/>
                  <a:pt x="1966053" y="726479"/>
                  <a:pt x="1927230" y="726479"/>
                </a:cubicBezTo>
                <a:close/>
                <a:moveTo>
                  <a:pt x="5036282" y="0"/>
                </a:moveTo>
                <a:lnTo>
                  <a:pt x="8727706" y="0"/>
                </a:lnTo>
                <a:lnTo>
                  <a:pt x="8727706" y="1036574"/>
                </a:lnTo>
                <a:cubicBezTo>
                  <a:pt x="8727706" y="1077568"/>
                  <a:pt x="8694579" y="1110804"/>
                  <a:pt x="8653743" y="1110804"/>
                </a:cubicBezTo>
                <a:lnTo>
                  <a:pt x="6921771" y="1110804"/>
                </a:lnTo>
                <a:lnTo>
                  <a:pt x="6921771" y="796906"/>
                </a:lnTo>
                <a:cubicBezTo>
                  <a:pt x="6921771" y="756790"/>
                  <a:pt x="6888517" y="724434"/>
                  <a:pt x="6848063" y="726332"/>
                </a:cubicBezTo>
                <a:cubicBezTo>
                  <a:pt x="6810095" y="728091"/>
                  <a:pt x="6781045" y="760740"/>
                  <a:pt x="6781045" y="798811"/>
                </a:cubicBezTo>
                <a:lnTo>
                  <a:pt x="6781045" y="1654712"/>
                </a:lnTo>
                <a:cubicBezTo>
                  <a:pt x="6781045" y="1694834"/>
                  <a:pt x="6814363" y="1727190"/>
                  <a:pt x="6854816" y="1725285"/>
                </a:cubicBezTo>
                <a:cubicBezTo>
                  <a:pt x="6892721" y="1723527"/>
                  <a:pt x="6921771" y="1690878"/>
                  <a:pt x="6921771" y="1652813"/>
                </a:cubicBezTo>
                <a:lnTo>
                  <a:pt x="6921771" y="1584291"/>
                </a:lnTo>
                <a:lnTo>
                  <a:pt x="6851440" y="1584291"/>
                </a:lnTo>
                <a:lnTo>
                  <a:pt x="6851440" y="1155462"/>
                </a:lnTo>
                <a:lnTo>
                  <a:pt x="8653743" y="1155462"/>
                </a:lnTo>
                <a:cubicBezTo>
                  <a:pt x="8694579" y="1155462"/>
                  <a:pt x="8727706" y="1188697"/>
                  <a:pt x="8727706" y="1229692"/>
                </a:cubicBezTo>
                <a:lnTo>
                  <a:pt x="8727706" y="6494690"/>
                </a:lnTo>
                <a:lnTo>
                  <a:pt x="5036282" y="6494690"/>
                </a:lnTo>
                <a:cubicBezTo>
                  <a:pt x="4995415" y="6494690"/>
                  <a:pt x="4962280" y="6461499"/>
                  <a:pt x="4962280" y="6420473"/>
                </a:cubicBezTo>
                <a:lnTo>
                  <a:pt x="4962280" y="74229"/>
                </a:lnTo>
                <a:cubicBezTo>
                  <a:pt x="4962280" y="33235"/>
                  <a:pt x="4995415" y="0"/>
                  <a:pt x="5036282" y="0"/>
                </a:cubicBezTo>
                <a:close/>
                <a:moveTo>
                  <a:pt x="4364178" y="0"/>
                </a:moveTo>
                <a:lnTo>
                  <a:pt x="4364324" y="0"/>
                </a:lnTo>
                <a:cubicBezTo>
                  <a:pt x="4670151" y="0"/>
                  <a:pt x="4918088" y="248695"/>
                  <a:pt x="4918088" y="555476"/>
                </a:cubicBezTo>
                <a:lnTo>
                  <a:pt x="4918088" y="555622"/>
                </a:lnTo>
                <a:cubicBezTo>
                  <a:pt x="4918088" y="862402"/>
                  <a:pt x="4670151" y="1111097"/>
                  <a:pt x="4364324" y="1111097"/>
                </a:cubicBezTo>
                <a:lnTo>
                  <a:pt x="4364178" y="1111097"/>
                </a:lnTo>
                <a:cubicBezTo>
                  <a:pt x="4058339" y="1111097"/>
                  <a:pt x="3810414" y="862402"/>
                  <a:pt x="3810414" y="555622"/>
                </a:cubicBezTo>
                <a:lnTo>
                  <a:pt x="3810414" y="555476"/>
                </a:lnTo>
                <a:cubicBezTo>
                  <a:pt x="3810414" y="248695"/>
                  <a:pt x="4058339" y="0"/>
                  <a:pt x="4364178" y="0"/>
                </a:cubicBezTo>
                <a:close/>
                <a:moveTo>
                  <a:pt x="0" y="0"/>
                </a:moveTo>
                <a:lnTo>
                  <a:pt x="3692005" y="0"/>
                </a:lnTo>
                <a:cubicBezTo>
                  <a:pt x="3732872" y="0"/>
                  <a:pt x="3766005" y="33235"/>
                  <a:pt x="3766005" y="74229"/>
                </a:cubicBezTo>
                <a:lnTo>
                  <a:pt x="3766005" y="1036867"/>
                </a:lnTo>
                <a:cubicBezTo>
                  <a:pt x="3766005" y="1077861"/>
                  <a:pt x="3732872" y="1111097"/>
                  <a:pt x="3692005" y="1111097"/>
                </a:cubicBezTo>
                <a:lnTo>
                  <a:pt x="2329489" y="1111097"/>
                </a:lnTo>
                <a:lnTo>
                  <a:pt x="2329635" y="1110950"/>
                </a:lnTo>
                <a:cubicBezTo>
                  <a:pt x="2317372" y="1110950"/>
                  <a:pt x="2307446" y="1120908"/>
                  <a:pt x="2307446" y="1133203"/>
                </a:cubicBezTo>
                <a:cubicBezTo>
                  <a:pt x="2307446" y="1145504"/>
                  <a:pt x="2317372" y="1155462"/>
                  <a:pt x="2329635" y="1155462"/>
                </a:cubicBezTo>
                <a:lnTo>
                  <a:pt x="3692151" y="1155462"/>
                </a:lnTo>
                <a:cubicBezTo>
                  <a:pt x="3733018" y="1155462"/>
                  <a:pt x="3766152" y="1188697"/>
                  <a:pt x="3766152" y="1229692"/>
                </a:cubicBezTo>
                <a:lnTo>
                  <a:pt x="3766152" y="6420345"/>
                </a:lnTo>
                <a:cubicBezTo>
                  <a:pt x="3766152" y="6461308"/>
                  <a:pt x="3733018" y="6494563"/>
                  <a:pt x="3692151" y="6494563"/>
                </a:cubicBezTo>
                <a:lnTo>
                  <a:pt x="0" y="6494563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tIns="126000" rIns="126000" bIns="126000" rtlCol="0" anchor="t">
            <a:noAutofit/>
          </a:bodyPr>
          <a:lstStyle/>
          <a:p>
            <a:pPr algn="l"/>
            <a:endParaRPr lang="en-AU" dirty="0" err="1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35D5FA-7A0B-92DB-F8D9-6C1E1C89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1200" y="3124199"/>
            <a:ext cx="2903287" cy="3705789"/>
          </a:xfrm>
        </p:spPr>
        <p:txBody>
          <a:bodyPr anchor="b"/>
          <a:lstStyle>
            <a:lvl1pPr marL="36000">
              <a:spcAft>
                <a:spcPts val="2200"/>
              </a:spcAft>
              <a:defRPr sz="1120" cap="all" baseline="0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875" spc="-120" baseline="0">
                <a:solidFill>
                  <a:schemeClr val="bg1"/>
                </a:solidFill>
              </a:defRPr>
            </a:lvl2pPr>
            <a:lvl3pPr marL="0" indent="0">
              <a:lnSpc>
                <a:spcPts val="4000"/>
              </a:lnSpc>
              <a:spcAft>
                <a:spcPts val="0"/>
              </a:spcAft>
              <a:buFontTx/>
              <a:buNone/>
              <a:defRPr sz="4880" b="1" cap="all" spc="-120" baseline="0">
                <a:solidFill>
                  <a:schemeClr val="tx2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Click here to insert  date, then press Increase indent for title. Press the indent button again to add a red subtitle or </a:t>
            </a:r>
            <a:r>
              <a:rPr lang="en-US" dirty="0" err="1"/>
              <a:t>colour</a:t>
            </a:r>
            <a:r>
              <a:rPr lang="en-US" dirty="0"/>
              <a:t> variance to the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LOGO">
            <a:extLst>
              <a:ext uri="{FF2B5EF4-FFF2-40B4-BE49-F238E27FC236}">
                <a16:creationId xmlns:a16="http://schemas.microsoft.com/office/drawing/2014/main" id="{9C609197-621C-02A7-CD49-D7939D89B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8525" y="108743"/>
            <a:ext cx="446400" cy="2786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2" name="DO">
            <a:extLst>
              <a:ext uri="{FF2B5EF4-FFF2-40B4-BE49-F238E27FC236}">
                <a16:creationId xmlns:a16="http://schemas.microsoft.com/office/drawing/2014/main" id="{66997D41-7B13-C742-1E59-478B62A2DD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200" y="374400"/>
            <a:ext cx="341379" cy="180000"/>
          </a:xfrm>
          <a:prstGeom prst="rect">
            <a:avLst/>
          </a:prstGeom>
        </p:spPr>
      </p:pic>
      <p:pic>
        <p:nvPicPr>
          <p:cNvPr id="5" name="THINGS">
            <a:extLst>
              <a:ext uri="{FF2B5EF4-FFF2-40B4-BE49-F238E27FC236}">
                <a16:creationId xmlns:a16="http://schemas.microsoft.com/office/drawing/2014/main" id="{FE7CD433-9594-C70E-A5ED-03AD4D6F9C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2800" y="381600"/>
            <a:ext cx="87428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1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image" Target="../media/image33.sv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image" Target="../media/image45.svg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16.xml"/><Relationship Id="rId47" Type="http://schemas.openxmlformats.org/officeDocument/2006/relationships/slideLayout" Target="../slideLayouts/slideLayout121.xml"/><Relationship Id="rId63" Type="http://schemas.openxmlformats.org/officeDocument/2006/relationships/slideLayout" Target="../slideLayouts/slideLayout137.xml"/><Relationship Id="rId68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4.xml"/><Relationship Id="rId45" Type="http://schemas.openxmlformats.org/officeDocument/2006/relationships/slideLayout" Target="../slideLayouts/slideLayout119.xml"/><Relationship Id="rId53" Type="http://schemas.openxmlformats.org/officeDocument/2006/relationships/slideLayout" Target="../slideLayouts/slideLayout127.xml"/><Relationship Id="rId58" Type="http://schemas.openxmlformats.org/officeDocument/2006/relationships/slideLayout" Target="../slideLayouts/slideLayout132.xml"/><Relationship Id="rId66" Type="http://schemas.openxmlformats.org/officeDocument/2006/relationships/slideLayout" Target="../slideLayouts/slideLayout140.xml"/><Relationship Id="rId74" Type="http://schemas.openxmlformats.org/officeDocument/2006/relationships/image" Target="../media/image1.png"/><Relationship Id="rId5" Type="http://schemas.openxmlformats.org/officeDocument/2006/relationships/slideLayout" Target="../slideLayouts/slideLayout79.xml"/><Relationship Id="rId61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17.xml"/><Relationship Id="rId48" Type="http://schemas.openxmlformats.org/officeDocument/2006/relationships/slideLayout" Target="../slideLayouts/slideLayout122.xml"/><Relationship Id="rId56" Type="http://schemas.openxmlformats.org/officeDocument/2006/relationships/slideLayout" Target="../slideLayouts/slideLayout130.xml"/><Relationship Id="rId64" Type="http://schemas.openxmlformats.org/officeDocument/2006/relationships/slideLayout" Target="../slideLayouts/slideLayout138.xml"/><Relationship Id="rId69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82.xml"/><Relationship Id="rId51" Type="http://schemas.openxmlformats.org/officeDocument/2006/relationships/slideLayout" Target="../slideLayouts/slideLayout125.xml"/><Relationship Id="rId72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slideLayout" Target="../slideLayouts/slideLayout112.xml"/><Relationship Id="rId46" Type="http://schemas.openxmlformats.org/officeDocument/2006/relationships/slideLayout" Target="../slideLayouts/slideLayout120.xml"/><Relationship Id="rId59" Type="http://schemas.openxmlformats.org/officeDocument/2006/relationships/slideLayout" Target="../slideLayouts/slideLayout133.xml"/><Relationship Id="rId67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15.xml"/><Relationship Id="rId54" Type="http://schemas.openxmlformats.org/officeDocument/2006/relationships/slideLayout" Target="../slideLayouts/slideLayout128.xml"/><Relationship Id="rId62" Type="http://schemas.openxmlformats.org/officeDocument/2006/relationships/slideLayout" Target="../slideLayouts/slideLayout136.xml"/><Relationship Id="rId70" Type="http://schemas.openxmlformats.org/officeDocument/2006/relationships/slideLayout" Target="../slideLayouts/slideLayout144.xml"/><Relationship Id="rId75" Type="http://schemas.openxmlformats.org/officeDocument/2006/relationships/image" Target="../media/image2.sv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23.xml"/><Relationship Id="rId57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18.xml"/><Relationship Id="rId52" Type="http://schemas.openxmlformats.org/officeDocument/2006/relationships/slideLayout" Target="../slideLayouts/slideLayout126.xml"/><Relationship Id="rId60" Type="http://schemas.openxmlformats.org/officeDocument/2006/relationships/slideLayout" Target="../slideLayouts/slideLayout134.xml"/><Relationship Id="rId65" Type="http://schemas.openxmlformats.org/officeDocument/2006/relationships/slideLayout" Target="../slideLayouts/slideLayout139.xml"/><Relationship Id="rId73" Type="http://schemas.openxmlformats.org/officeDocument/2006/relationships/theme" Target="../theme/theme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24.xml"/><Relationship Id="rId55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1.xml"/><Relationship Id="rId71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0C510-E3B7-FA1F-B3A2-AB04223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27CBE-0C79-8C16-AE11-3BC059D3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99" y="1900574"/>
            <a:ext cx="11397600" cy="46240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88A4A-69A3-D08D-4B9E-915801590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000" y="320400"/>
            <a:ext cx="1800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kern="0" cap="all" spc="-1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19B1-EC5F-83D5-A22F-DD0C62C31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400" y="320400"/>
            <a:ext cx="3888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cap="all" spc="-1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AU" kern="0"/>
              <a:t>Project</a:t>
            </a:r>
            <a:r>
              <a:rPr lang="en-AU"/>
              <a:t> Name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99ECE-CADD-F063-8CDB-96F95AF22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0000" y="6678000"/>
            <a:ext cx="3708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Clemenger" descr="Clemenger&#10;">
            <a:extLst>
              <a:ext uri="{FF2B5EF4-FFF2-40B4-BE49-F238E27FC236}">
                <a16:creationId xmlns:a16="http://schemas.microsoft.com/office/drawing/2014/main" id="{8A4AE5DB-101C-EDBA-E878-0FBF2AC2851A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070265" y="309131"/>
            <a:ext cx="756000" cy="12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E2C069-30C1-AAC3-7EAC-85715209470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33087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84216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029" r:id="rId2"/>
    <p:sldLayoutId id="2147484209" r:id="rId3"/>
    <p:sldLayoutId id="2147484035" r:id="rId4"/>
    <p:sldLayoutId id="2147484033" r:id="rId5"/>
    <p:sldLayoutId id="2147484036" r:id="rId6"/>
    <p:sldLayoutId id="2147484037" r:id="rId7"/>
    <p:sldLayoutId id="2147484038" r:id="rId8"/>
    <p:sldLayoutId id="2147484041" r:id="rId9"/>
    <p:sldLayoutId id="2147484375" r:id="rId10"/>
    <p:sldLayoutId id="2147484193" r:id="rId11"/>
    <p:sldLayoutId id="2147484377" r:id="rId12"/>
    <p:sldLayoutId id="2147484042" r:id="rId13"/>
    <p:sldLayoutId id="2147484376" r:id="rId14"/>
    <p:sldLayoutId id="2147484043" r:id="rId15"/>
    <p:sldLayoutId id="2147484194" r:id="rId16"/>
    <p:sldLayoutId id="2147484044" r:id="rId17"/>
    <p:sldLayoutId id="2147484045" r:id="rId18"/>
    <p:sldLayoutId id="2147484046" r:id="rId19"/>
    <p:sldLayoutId id="2147484047" r:id="rId20"/>
    <p:sldLayoutId id="2147484192" r:id="rId21"/>
    <p:sldLayoutId id="2147484048" r:id="rId22"/>
    <p:sldLayoutId id="2147484049" r:id="rId23"/>
    <p:sldLayoutId id="2147484050" r:id="rId24"/>
    <p:sldLayoutId id="2147484051" r:id="rId25"/>
    <p:sldLayoutId id="2147484039" r:id="rId26"/>
    <p:sldLayoutId id="2147484040" r:id="rId27"/>
    <p:sldLayoutId id="2147484052" r:id="rId28"/>
    <p:sldLayoutId id="2147484053" r:id="rId29"/>
    <p:sldLayoutId id="2147484054" r:id="rId30"/>
    <p:sldLayoutId id="2147484055" r:id="rId31"/>
    <p:sldLayoutId id="2147484056" r:id="rId32"/>
    <p:sldLayoutId id="2147484057" r:id="rId33"/>
    <p:sldLayoutId id="2147484058" r:id="rId34"/>
    <p:sldLayoutId id="2147484059" r:id="rId35"/>
    <p:sldLayoutId id="2147484060" r:id="rId36"/>
    <p:sldLayoutId id="2147484061" r:id="rId37"/>
    <p:sldLayoutId id="2147484062" r:id="rId38"/>
    <p:sldLayoutId id="2147484195" r:id="rId39"/>
    <p:sldLayoutId id="2147484063" r:id="rId40"/>
    <p:sldLayoutId id="2147484064" r:id="rId41"/>
    <p:sldLayoutId id="2147484453" r:id="rId42"/>
    <p:sldLayoutId id="2147484454" r:id="rId43"/>
  </p:sldLayoutIdLst>
  <p:hf sldNum="0" hdr="0"/>
  <p:txStyles>
    <p:titleStyle>
      <a:lvl1pPr algn="l" defTabSz="914400" rtl="0" eaLnBrk="1" latinLnBrk="0" hangingPunct="1">
        <a:lnSpc>
          <a:spcPct val="92000"/>
        </a:lnSpc>
        <a:spcBef>
          <a:spcPct val="0"/>
        </a:spcBef>
        <a:buNone/>
        <a:defRPr sz="2500" kern="1200" spc="-6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accent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accent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92">
          <p15:clr>
            <a:srgbClr val="FDE53C"/>
          </p15:clr>
        </p15:guide>
        <p15:guide id="3" orient="horz" pos="564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orient="horz" pos="1024">
          <p15:clr>
            <a:srgbClr val="F26B43"/>
          </p15:clr>
        </p15:guide>
        <p15:guide id="6" orient="horz" pos="1216">
          <p15:clr>
            <a:srgbClr val="F26B43"/>
          </p15:clr>
        </p15:guide>
        <p15:guide id="11" orient="horz" pos="2248" userDrawn="1">
          <p15:clr>
            <a:srgbClr val="FDE53C"/>
          </p15:clr>
        </p15:guide>
        <p15:guide id="12" orient="horz" pos="2416" userDrawn="1">
          <p15:clr>
            <a:srgbClr val="F26B43"/>
          </p15:clr>
        </p15:guide>
        <p15:guide id="13" orient="horz" pos="2576" userDrawn="1">
          <p15:clr>
            <a:srgbClr val="FDE53C"/>
          </p15:clr>
        </p15:guide>
        <p15:guide id="14" orient="horz" pos="2760" userDrawn="1">
          <p15:clr>
            <a:srgbClr val="F26B43"/>
          </p15:clr>
        </p15:guide>
        <p15:guide id="15" orient="horz" pos="2928" userDrawn="1">
          <p15:clr>
            <a:srgbClr val="FDE53C"/>
          </p15:clr>
        </p15:guide>
        <p15:guide id="16" orient="horz" pos="3108" userDrawn="1">
          <p15:clr>
            <a:srgbClr val="F26B43"/>
          </p15:clr>
        </p15:guide>
        <p15:guide id="17" orient="horz" pos="3280" userDrawn="1">
          <p15:clr>
            <a:srgbClr val="FDE53C"/>
          </p15:clr>
        </p15:guide>
        <p15:guide id="18" orient="horz" pos="3448" userDrawn="1">
          <p15:clr>
            <a:srgbClr val="F26B43"/>
          </p15:clr>
        </p15:guide>
        <p15:guide id="19" orient="horz" pos="3624">
          <p15:clr>
            <a:srgbClr val="FDE53C"/>
          </p15:clr>
        </p15:guide>
        <p15:guide id="20" orient="horz" pos="3792">
          <p15:clr>
            <a:srgbClr val="F26B43"/>
          </p15:clr>
        </p15:guide>
        <p15:guide id="23" pos="249">
          <p15:clr>
            <a:srgbClr val="F26B43"/>
          </p15:clr>
        </p15:guide>
        <p15:guide id="24" pos="712">
          <p15:clr>
            <a:srgbClr val="F26B43"/>
          </p15:clr>
        </p15:guide>
        <p15:guide id="25" pos="872">
          <p15:clr>
            <a:srgbClr val="F26B43"/>
          </p15:clr>
        </p15:guide>
        <p15:guide id="26" pos="1320">
          <p15:clr>
            <a:srgbClr val="F26B43"/>
          </p15:clr>
        </p15:guide>
        <p15:guide id="27" pos="1480">
          <p15:clr>
            <a:srgbClr val="F26B43"/>
          </p15:clr>
        </p15:guide>
        <p15:guide id="28" pos="1936">
          <p15:clr>
            <a:srgbClr val="F26B43"/>
          </p15:clr>
        </p15:guide>
        <p15:guide id="29" pos="2082">
          <p15:clr>
            <a:srgbClr val="F26B43"/>
          </p15:clr>
        </p15:guide>
        <p15:guide id="30" pos="2544">
          <p15:clr>
            <a:srgbClr val="F26B43"/>
          </p15:clr>
        </p15:guide>
        <p15:guide id="31" pos="2704">
          <p15:clr>
            <a:srgbClr val="F26B43"/>
          </p15:clr>
        </p15:guide>
        <p15:guide id="32" pos="3152">
          <p15:clr>
            <a:srgbClr val="F26B43"/>
          </p15:clr>
        </p15:guide>
        <p15:guide id="33" pos="3304">
          <p15:clr>
            <a:srgbClr val="F26B43"/>
          </p15:clr>
        </p15:guide>
        <p15:guide id="34" pos="3768">
          <p15:clr>
            <a:srgbClr val="F26B43"/>
          </p15:clr>
        </p15:guide>
        <p15:guide id="35" pos="3912">
          <p15:clr>
            <a:srgbClr val="F26B43"/>
          </p15:clr>
        </p15:guide>
        <p15:guide id="36" pos="4376">
          <p15:clr>
            <a:srgbClr val="F26B43"/>
          </p15:clr>
        </p15:guide>
        <p15:guide id="37" pos="4536">
          <p15:clr>
            <a:srgbClr val="F26B43"/>
          </p15:clr>
        </p15:guide>
        <p15:guide id="38" pos="4984">
          <p15:clr>
            <a:srgbClr val="F26B43"/>
          </p15:clr>
        </p15:guide>
        <p15:guide id="39" pos="5136">
          <p15:clr>
            <a:srgbClr val="F26B43"/>
          </p15:clr>
        </p15:guide>
        <p15:guide id="40" pos="5592">
          <p15:clr>
            <a:srgbClr val="F26B43"/>
          </p15:clr>
        </p15:guide>
        <p15:guide id="41" pos="5744">
          <p15:clr>
            <a:srgbClr val="F26B43"/>
          </p15:clr>
        </p15:guide>
        <p15:guide id="42" pos="6224">
          <p15:clr>
            <a:srgbClr val="F26B43"/>
          </p15:clr>
        </p15:guide>
        <p15:guide id="43" pos="6352">
          <p15:clr>
            <a:srgbClr val="F26B43"/>
          </p15:clr>
        </p15:guide>
        <p15:guide id="44" pos="6816">
          <p15:clr>
            <a:srgbClr val="F26B43"/>
          </p15:clr>
        </p15:guide>
        <p15:guide id="45" pos="6968">
          <p15:clr>
            <a:srgbClr val="F26B43"/>
          </p15:clr>
        </p15:guide>
        <p15:guide id="46" pos="7431">
          <p15:clr>
            <a:srgbClr val="F26B43"/>
          </p15:clr>
        </p15:guide>
        <p15:guide id="47" orient="horz" pos="210">
          <p15:clr>
            <a:srgbClr val="F26B43"/>
          </p15:clr>
        </p15:guide>
        <p15:guide id="49" orient="horz" pos="4110">
          <p15:clr>
            <a:srgbClr val="F26B43"/>
          </p15:clr>
        </p15:guide>
        <p15:guide id="50" orient="horz" pos="391">
          <p15:clr>
            <a:srgbClr val="F26B43"/>
          </p15:clr>
        </p15:guide>
        <p15:guide id="52" orient="horz" pos="3974">
          <p15:clr>
            <a:srgbClr val="FDE53C"/>
          </p15:clr>
        </p15:guide>
        <p15:guide id="53" orient="horz" pos="1824" userDrawn="1">
          <p15:clr>
            <a:srgbClr val="F26B43"/>
          </p15:clr>
        </p15:guide>
        <p15:guide id="54" orient="horz" pos="2112" userDrawn="1">
          <p15:clr>
            <a:srgbClr val="F26B43"/>
          </p15:clr>
        </p15:guide>
        <p15:guide id="55" orient="horz" pos="1514" userDrawn="1">
          <p15:clr>
            <a:srgbClr val="F26B43"/>
          </p15:clr>
        </p15:guide>
        <p15:guide id="56" orient="horz" pos="1366" userDrawn="1">
          <p15:clr>
            <a:srgbClr val="FDE53C"/>
          </p15:clr>
        </p15:guide>
        <p15:guide id="57" orient="horz" pos="1668" userDrawn="1">
          <p15:clr>
            <a:srgbClr val="FDE53C"/>
          </p15:clr>
        </p15:guide>
        <p15:guide id="58" orient="horz" pos="1968" userDrawn="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0C510-E3B7-FA1F-B3A2-AB04223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27CBE-0C79-8C16-AE11-3BC059D3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99" y="1900574"/>
            <a:ext cx="11397600" cy="46240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Subheading 2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88A4A-69A3-D08D-4B9E-915801590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000" y="320400"/>
            <a:ext cx="1800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kern="0" cap="all" spc="-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19B1-EC5F-83D5-A22F-DD0C62C31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400" y="320400"/>
            <a:ext cx="3888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cap="all" spc="-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 kern="0"/>
              <a:t>Project</a:t>
            </a:r>
            <a:r>
              <a:rPr lang="en-AU"/>
              <a:t> Name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99ECE-CADD-F063-8CDB-96F95AF22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0000" y="6678000"/>
            <a:ext cx="3708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Clemenger">
            <a:extLst>
              <a:ext uri="{FF2B5EF4-FFF2-40B4-BE49-F238E27FC236}">
                <a16:creationId xmlns:a16="http://schemas.microsoft.com/office/drawing/2014/main" id="{8A4AE5DB-101C-EDBA-E878-0FBF2AC2851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070265" y="309131"/>
            <a:ext cx="756000" cy="12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6EDBE-6573-E088-AA8B-EF22640B249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33087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83105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  <p:sldLayoutId id="2147484293" r:id="rId13"/>
    <p:sldLayoutId id="2147484294" r:id="rId14"/>
    <p:sldLayoutId id="2147484308" r:id="rId15"/>
  </p:sldLayoutIdLst>
  <p:hf sldNum="0" hdr="0"/>
  <p:txStyles>
    <p:titleStyle>
      <a:lvl1pPr algn="l" defTabSz="914400" rtl="0" eaLnBrk="1" latinLnBrk="0" hangingPunct="1">
        <a:lnSpc>
          <a:spcPct val="92000"/>
        </a:lnSpc>
        <a:spcBef>
          <a:spcPct val="0"/>
        </a:spcBef>
        <a:buNone/>
        <a:defRPr sz="2500" kern="1200" spc="-6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bg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bg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accent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92">
          <p15:clr>
            <a:srgbClr val="FDE53C"/>
          </p15:clr>
        </p15:guide>
        <p15:guide id="3" orient="horz" pos="564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orient="horz" pos="1024">
          <p15:clr>
            <a:srgbClr val="F26B43"/>
          </p15:clr>
        </p15:guide>
        <p15:guide id="6" orient="horz" pos="1216">
          <p15:clr>
            <a:srgbClr val="F26B43"/>
          </p15:clr>
        </p15:guide>
        <p15:guide id="11" orient="horz" pos="2248" userDrawn="1">
          <p15:clr>
            <a:srgbClr val="FDE53C"/>
          </p15:clr>
        </p15:guide>
        <p15:guide id="12" orient="horz" pos="2416" userDrawn="1">
          <p15:clr>
            <a:srgbClr val="F26B43"/>
          </p15:clr>
        </p15:guide>
        <p15:guide id="13" orient="horz" pos="2576" userDrawn="1">
          <p15:clr>
            <a:srgbClr val="FDE53C"/>
          </p15:clr>
        </p15:guide>
        <p15:guide id="14" orient="horz" pos="2760" userDrawn="1">
          <p15:clr>
            <a:srgbClr val="F26B43"/>
          </p15:clr>
        </p15:guide>
        <p15:guide id="15" orient="horz" pos="2928" userDrawn="1">
          <p15:clr>
            <a:srgbClr val="FDE53C"/>
          </p15:clr>
        </p15:guide>
        <p15:guide id="16" orient="horz" pos="3108" userDrawn="1">
          <p15:clr>
            <a:srgbClr val="F26B43"/>
          </p15:clr>
        </p15:guide>
        <p15:guide id="17" orient="horz" pos="3280" userDrawn="1">
          <p15:clr>
            <a:srgbClr val="FDE53C"/>
          </p15:clr>
        </p15:guide>
        <p15:guide id="18" orient="horz" pos="3448" userDrawn="1">
          <p15:clr>
            <a:srgbClr val="F26B43"/>
          </p15:clr>
        </p15:guide>
        <p15:guide id="19" orient="horz" pos="3624">
          <p15:clr>
            <a:srgbClr val="FDE53C"/>
          </p15:clr>
        </p15:guide>
        <p15:guide id="20" orient="horz" pos="3792">
          <p15:clr>
            <a:srgbClr val="F26B43"/>
          </p15:clr>
        </p15:guide>
        <p15:guide id="23" pos="249">
          <p15:clr>
            <a:srgbClr val="F26B43"/>
          </p15:clr>
        </p15:guide>
        <p15:guide id="24" pos="712">
          <p15:clr>
            <a:srgbClr val="F26B43"/>
          </p15:clr>
        </p15:guide>
        <p15:guide id="25" pos="872">
          <p15:clr>
            <a:srgbClr val="F26B43"/>
          </p15:clr>
        </p15:guide>
        <p15:guide id="26" pos="1320">
          <p15:clr>
            <a:srgbClr val="F26B43"/>
          </p15:clr>
        </p15:guide>
        <p15:guide id="27" pos="1480">
          <p15:clr>
            <a:srgbClr val="F26B43"/>
          </p15:clr>
        </p15:guide>
        <p15:guide id="28" pos="1936">
          <p15:clr>
            <a:srgbClr val="F26B43"/>
          </p15:clr>
        </p15:guide>
        <p15:guide id="29" pos="2082">
          <p15:clr>
            <a:srgbClr val="F26B43"/>
          </p15:clr>
        </p15:guide>
        <p15:guide id="30" pos="2544">
          <p15:clr>
            <a:srgbClr val="F26B43"/>
          </p15:clr>
        </p15:guide>
        <p15:guide id="31" pos="2704">
          <p15:clr>
            <a:srgbClr val="F26B43"/>
          </p15:clr>
        </p15:guide>
        <p15:guide id="32" pos="3152">
          <p15:clr>
            <a:srgbClr val="F26B43"/>
          </p15:clr>
        </p15:guide>
        <p15:guide id="33" pos="3304">
          <p15:clr>
            <a:srgbClr val="F26B43"/>
          </p15:clr>
        </p15:guide>
        <p15:guide id="34" pos="3768">
          <p15:clr>
            <a:srgbClr val="F26B43"/>
          </p15:clr>
        </p15:guide>
        <p15:guide id="35" pos="3912">
          <p15:clr>
            <a:srgbClr val="F26B43"/>
          </p15:clr>
        </p15:guide>
        <p15:guide id="36" pos="4376">
          <p15:clr>
            <a:srgbClr val="F26B43"/>
          </p15:clr>
        </p15:guide>
        <p15:guide id="37" pos="4536">
          <p15:clr>
            <a:srgbClr val="F26B43"/>
          </p15:clr>
        </p15:guide>
        <p15:guide id="38" pos="4984">
          <p15:clr>
            <a:srgbClr val="F26B43"/>
          </p15:clr>
        </p15:guide>
        <p15:guide id="39" pos="5136">
          <p15:clr>
            <a:srgbClr val="F26B43"/>
          </p15:clr>
        </p15:guide>
        <p15:guide id="40" pos="5592">
          <p15:clr>
            <a:srgbClr val="F26B43"/>
          </p15:clr>
        </p15:guide>
        <p15:guide id="41" pos="5744">
          <p15:clr>
            <a:srgbClr val="F26B43"/>
          </p15:clr>
        </p15:guide>
        <p15:guide id="42" pos="6224">
          <p15:clr>
            <a:srgbClr val="F26B43"/>
          </p15:clr>
        </p15:guide>
        <p15:guide id="43" pos="6352">
          <p15:clr>
            <a:srgbClr val="F26B43"/>
          </p15:clr>
        </p15:guide>
        <p15:guide id="44" pos="6816">
          <p15:clr>
            <a:srgbClr val="F26B43"/>
          </p15:clr>
        </p15:guide>
        <p15:guide id="45" pos="6968">
          <p15:clr>
            <a:srgbClr val="F26B43"/>
          </p15:clr>
        </p15:guide>
        <p15:guide id="46" pos="7431">
          <p15:clr>
            <a:srgbClr val="F26B43"/>
          </p15:clr>
        </p15:guide>
        <p15:guide id="47" orient="horz" pos="210">
          <p15:clr>
            <a:srgbClr val="F26B43"/>
          </p15:clr>
        </p15:guide>
        <p15:guide id="49" orient="horz" pos="4110">
          <p15:clr>
            <a:srgbClr val="F26B43"/>
          </p15:clr>
        </p15:guide>
        <p15:guide id="50" orient="horz" pos="391">
          <p15:clr>
            <a:srgbClr val="F26B43"/>
          </p15:clr>
        </p15:guide>
        <p15:guide id="52" orient="horz" pos="3974">
          <p15:clr>
            <a:srgbClr val="FDE53C"/>
          </p15:clr>
        </p15:guide>
        <p15:guide id="53" orient="horz" pos="1824" userDrawn="1">
          <p15:clr>
            <a:srgbClr val="F26B43"/>
          </p15:clr>
        </p15:guide>
        <p15:guide id="54" orient="horz" pos="2112" userDrawn="1">
          <p15:clr>
            <a:srgbClr val="F26B43"/>
          </p15:clr>
        </p15:guide>
        <p15:guide id="55" orient="horz" pos="1514" userDrawn="1">
          <p15:clr>
            <a:srgbClr val="F26B43"/>
          </p15:clr>
        </p15:guide>
        <p15:guide id="56" orient="horz" pos="1366" userDrawn="1">
          <p15:clr>
            <a:srgbClr val="FDE53C"/>
          </p15:clr>
        </p15:guide>
        <p15:guide id="57" orient="horz" pos="1668" userDrawn="1">
          <p15:clr>
            <a:srgbClr val="FDE53C"/>
          </p15:clr>
        </p15:guide>
        <p15:guide id="58" orient="horz" pos="1968" userDrawn="1">
          <p15:clr>
            <a:srgbClr val="FDE53C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0C510-E3B7-FA1F-B3A2-AB04223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27CBE-0C79-8C16-AE11-3BC059D3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99" y="1900574"/>
            <a:ext cx="11397600" cy="46240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Subheading 2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88A4A-69A3-D08D-4B9E-915801590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000" y="320400"/>
            <a:ext cx="1800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kern="0" cap="all" spc="-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19B1-EC5F-83D5-A22F-DD0C62C31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400" y="320400"/>
            <a:ext cx="3888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cap="all" spc="-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 kern="0"/>
              <a:t>Project</a:t>
            </a:r>
            <a:r>
              <a:rPr lang="en-AU"/>
              <a:t> Name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99ECE-CADD-F063-8CDB-96F95AF22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0000" y="6678000"/>
            <a:ext cx="3708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Clemenger">
            <a:extLst>
              <a:ext uri="{FF2B5EF4-FFF2-40B4-BE49-F238E27FC236}">
                <a16:creationId xmlns:a16="http://schemas.microsoft.com/office/drawing/2014/main" id="{8A4AE5DB-101C-EDBA-E878-0FBF2AC2851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070265" y="309131"/>
            <a:ext cx="756000" cy="12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DDE1E-84CF-F514-E631-2B2A96A0EDA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33087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4160996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  <p:sldLayoutId id="2147484246" r:id="rId12"/>
    <p:sldLayoutId id="2147484255" r:id="rId13"/>
    <p:sldLayoutId id="2147484256" r:id="rId14"/>
    <p:sldLayoutId id="2147484267" r:id="rId15"/>
    <p:sldLayoutId id="2147484270" r:id="rId16"/>
  </p:sldLayoutIdLst>
  <p:hf sldNum="0" hdr="0"/>
  <p:txStyles>
    <p:titleStyle>
      <a:lvl1pPr algn="l" defTabSz="914400" rtl="0" eaLnBrk="1" latinLnBrk="0" hangingPunct="1">
        <a:lnSpc>
          <a:spcPct val="92000"/>
        </a:lnSpc>
        <a:spcBef>
          <a:spcPct val="0"/>
        </a:spcBef>
        <a:buNone/>
        <a:defRPr sz="2500" kern="1200" spc="-6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bg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bg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accent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92">
          <p15:clr>
            <a:srgbClr val="FDE53C"/>
          </p15:clr>
        </p15:guide>
        <p15:guide id="3" orient="horz" pos="564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orient="horz" pos="1024">
          <p15:clr>
            <a:srgbClr val="F26B43"/>
          </p15:clr>
        </p15:guide>
        <p15:guide id="6" orient="horz" pos="1216">
          <p15:clr>
            <a:srgbClr val="F26B43"/>
          </p15:clr>
        </p15:guide>
        <p15:guide id="11" orient="horz" pos="2248" userDrawn="1">
          <p15:clr>
            <a:srgbClr val="FDE53C"/>
          </p15:clr>
        </p15:guide>
        <p15:guide id="12" orient="horz" pos="2416" userDrawn="1">
          <p15:clr>
            <a:srgbClr val="F26B43"/>
          </p15:clr>
        </p15:guide>
        <p15:guide id="13" orient="horz" pos="2576" userDrawn="1">
          <p15:clr>
            <a:srgbClr val="FDE53C"/>
          </p15:clr>
        </p15:guide>
        <p15:guide id="14" orient="horz" pos="2760" userDrawn="1">
          <p15:clr>
            <a:srgbClr val="F26B43"/>
          </p15:clr>
        </p15:guide>
        <p15:guide id="15" orient="horz" pos="2928" userDrawn="1">
          <p15:clr>
            <a:srgbClr val="FDE53C"/>
          </p15:clr>
        </p15:guide>
        <p15:guide id="16" orient="horz" pos="3108" userDrawn="1">
          <p15:clr>
            <a:srgbClr val="F26B43"/>
          </p15:clr>
        </p15:guide>
        <p15:guide id="17" orient="horz" pos="3280" userDrawn="1">
          <p15:clr>
            <a:srgbClr val="FDE53C"/>
          </p15:clr>
        </p15:guide>
        <p15:guide id="18" orient="horz" pos="3448" userDrawn="1">
          <p15:clr>
            <a:srgbClr val="F26B43"/>
          </p15:clr>
        </p15:guide>
        <p15:guide id="19" orient="horz" pos="3624">
          <p15:clr>
            <a:srgbClr val="FDE53C"/>
          </p15:clr>
        </p15:guide>
        <p15:guide id="20" orient="horz" pos="3792">
          <p15:clr>
            <a:srgbClr val="F26B43"/>
          </p15:clr>
        </p15:guide>
        <p15:guide id="23" pos="249">
          <p15:clr>
            <a:srgbClr val="F26B43"/>
          </p15:clr>
        </p15:guide>
        <p15:guide id="24" pos="712">
          <p15:clr>
            <a:srgbClr val="F26B43"/>
          </p15:clr>
        </p15:guide>
        <p15:guide id="25" pos="872">
          <p15:clr>
            <a:srgbClr val="F26B43"/>
          </p15:clr>
        </p15:guide>
        <p15:guide id="26" pos="1320">
          <p15:clr>
            <a:srgbClr val="F26B43"/>
          </p15:clr>
        </p15:guide>
        <p15:guide id="27" pos="1480">
          <p15:clr>
            <a:srgbClr val="F26B43"/>
          </p15:clr>
        </p15:guide>
        <p15:guide id="28" pos="1936">
          <p15:clr>
            <a:srgbClr val="F26B43"/>
          </p15:clr>
        </p15:guide>
        <p15:guide id="29" pos="2082">
          <p15:clr>
            <a:srgbClr val="F26B43"/>
          </p15:clr>
        </p15:guide>
        <p15:guide id="30" pos="2544">
          <p15:clr>
            <a:srgbClr val="F26B43"/>
          </p15:clr>
        </p15:guide>
        <p15:guide id="31" pos="2704">
          <p15:clr>
            <a:srgbClr val="F26B43"/>
          </p15:clr>
        </p15:guide>
        <p15:guide id="32" pos="3152">
          <p15:clr>
            <a:srgbClr val="F26B43"/>
          </p15:clr>
        </p15:guide>
        <p15:guide id="33" pos="3304">
          <p15:clr>
            <a:srgbClr val="F26B43"/>
          </p15:clr>
        </p15:guide>
        <p15:guide id="34" pos="3768">
          <p15:clr>
            <a:srgbClr val="F26B43"/>
          </p15:clr>
        </p15:guide>
        <p15:guide id="35" pos="3912">
          <p15:clr>
            <a:srgbClr val="F26B43"/>
          </p15:clr>
        </p15:guide>
        <p15:guide id="36" pos="4376">
          <p15:clr>
            <a:srgbClr val="F26B43"/>
          </p15:clr>
        </p15:guide>
        <p15:guide id="37" pos="4536">
          <p15:clr>
            <a:srgbClr val="F26B43"/>
          </p15:clr>
        </p15:guide>
        <p15:guide id="38" pos="4984">
          <p15:clr>
            <a:srgbClr val="F26B43"/>
          </p15:clr>
        </p15:guide>
        <p15:guide id="39" pos="5136">
          <p15:clr>
            <a:srgbClr val="F26B43"/>
          </p15:clr>
        </p15:guide>
        <p15:guide id="40" pos="5592">
          <p15:clr>
            <a:srgbClr val="F26B43"/>
          </p15:clr>
        </p15:guide>
        <p15:guide id="41" pos="5744">
          <p15:clr>
            <a:srgbClr val="F26B43"/>
          </p15:clr>
        </p15:guide>
        <p15:guide id="42" pos="6224">
          <p15:clr>
            <a:srgbClr val="F26B43"/>
          </p15:clr>
        </p15:guide>
        <p15:guide id="43" pos="6352">
          <p15:clr>
            <a:srgbClr val="F26B43"/>
          </p15:clr>
        </p15:guide>
        <p15:guide id="44" pos="6816">
          <p15:clr>
            <a:srgbClr val="F26B43"/>
          </p15:clr>
        </p15:guide>
        <p15:guide id="45" pos="6968">
          <p15:clr>
            <a:srgbClr val="F26B43"/>
          </p15:clr>
        </p15:guide>
        <p15:guide id="46" pos="7431">
          <p15:clr>
            <a:srgbClr val="F26B43"/>
          </p15:clr>
        </p15:guide>
        <p15:guide id="47" orient="horz" pos="210">
          <p15:clr>
            <a:srgbClr val="F26B43"/>
          </p15:clr>
        </p15:guide>
        <p15:guide id="49" orient="horz" pos="4110">
          <p15:clr>
            <a:srgbClr val="F26B43"/>
          </p15:clr>
        </p15:guide>
        <p15:guide id="50" orient="horz" pos="391">
          <p15:clr>
            <a:srgbClr val="F26B43"/>
          </p15:clr>
        </p15:guide>
        <p15:guide id="52" orient="horz" pos="3974">
          <p15:clr>
            <a:srgbClr val="FDE53C"/>
          </p15:clr>
        </p15:guide>
        <p15:guide id="53" orient="horz" pos="1824" userDrawn="1">
          <p15:clr>
            <a:srgbClr val="F26B43"/>
          </p15:clr>
        </p15:guide>
        <p15:guide id="54" orient="horz" pos="2112" userDrawn="1">
          <p15:clr>
            <a:srgbClr val="F26B43"/>
          </p15:clr>
        </p15:guide>
        <p15:guide id="55" orient="horz" pos="1514" userDrawn="1">
          <p15:clr>
            <a:srgbClr val="F26B43"/>
          </p15:clr>
        </p15:guide>
        <p15:guide id="56" orient="horz" pos="1366" userDrawn="1">
          <p15:clr>
            <a:srgbClr val="FDE53C"/>
          </p15:clr>
        </p15:guide>
        <p15:guide id="57" orient="horz" pos="1668" userDrawn="1">
          <p15:clr>
            <a:srgbClr val="FDE53C"/>
          </p15:clr>
        </p15:guide>
        <p15:guide id="58" orient="horz" pos="1968" userDrawn="1">
          <p15:clr>
            <a:srgbClr val="FDE53C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0C510-E3B7-FA1F-B3A2-AB04223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00" y="846000"/>
            <a:ext cx="4859900" cy="78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27CBE-0C79-8C16-AE11-3BC059D3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99" y="1900574"/>
            <a:ext cx="11397600" cy="46240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Subheading 2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88A4A-69A3-D08D-4B9E-915801590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000" y="320400"/>
            <a:ext cx="1800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kern="0" cap="all" spc="-1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Client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19B1-EC5F-83D5-A22F-DD0C62C31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400" y="320400"/>
            <a:ext cx="3888000" cy="144000"/>
          </a:xfrm>
          <a:prstGeom prst="rect">
            <a:avLst/>
          </a:prstGeom>
        </p:spPr>
        <p:txBody>
          <a:bodyPr vert="horz" lIns="0" tIns="7200" rIns="0" bIns="0" rtlCol="0" anchor="t">
            <a:noAutofit/>
          </a:bodyPr>
          <a:lstStyle>
            <a:lvl1pPr algn="l">
              <a:defRPr sz="550" cap="all" spc="-1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AU" kern="0"/>
              <a:t>Project</a:t>
            </a:r>
            <a:r>
              <a:rPr lang="en-AU"/>
              <a:t> Name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99ECE-CADD-F063-8CDB-96F95AF22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0000" y="6678000"/>
            <a:ext cx="3708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218EDEE-8B39-4825-B4E3-1720D6659E7A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Clemenger" descr="Clemenger&#10;">
            <a:extLst>
              <a:ext uri="{FF2B5EF4-FFF2-40B4-BE49-F238E27FC236}">
                <a16:creationId xmlns:a16="http://schemas.microsoft.com/office/drawing/2014/main" id="{8A4AE5DB-101C-EDBA-E878-0FBF2AC2851A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1070265" y="309131"/>
            <a:ext cx="756000" cy="12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F2249-BEB0-5539-E730-66887510D34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33087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3186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  <p:sldLayoutId id="2147484388" r:id="rId10"/>
    <p:sldLayoutId id="2147484389" r:id="rId11"/>
    <p:sldLayoutId id="2147484390" r:id="rId12"/>
    <p:sldLayoutId id="2147484391" r:id="rId13"/>
    <p:sldLayoutId id="2147484392" r:id="rId14"/>
    <p:sldLayoutId id="2147484393" r:id="rId15"/>
    <p:sldLayoutId id="2147484394" r:id="rId16"/>
    <p:sldLayoutId id="2147484395" r:id="rId17"/>
    <p:sldLayoutId id="2147484396" r:id="rId18"/>
    <p:sldLayoutId id="2147484397" r:id="rId19"/>
    <p:sldLayoutId id="2147484398" r:id="rId20"/>
    <p:sldLayoutId id="2147484399" r:id="rId21"/>
    <p:sldLayoutId id="2147484400" r:id="rId22"/>
    <p:sldLayoutId id="2147484401" r:id="rId23"/>
    <p:sldLayoutId id="2147484402" r:id="rId24"/>
    <p:sldLayoutId id="2147484403" r:id="rId25"/>
    <p:sldLayoutId id="2147484404" r:id="rId26"/>
    <p:sldLayoutId id="2147484405" r:id="rId27"/>
    <p:sldLayoutId id="2147484406" r:id="rId28"/>
    <p:sldLayoutId id="2147484407" r:id="rId29"/>
    <p:sldLayoutId id="2147484408" r:id="rId30"/>
    <p:sldLayoutId id="2147484409" r:id="rId31"/>
    <p:sldLayoutId id="2147484410" r:id="rId32"/>
    <p:sldLayoutId id="2147484411" r:id="rId33"/>
    <p:sldLayoutId id="2147484412" r:id="rId34"/>
    <p:sldLayoutId id="2147484413" r:id="rId35"/>
    <p:sldLayoutId id="2147484414" r:id="rId36"/>
    <p:sldLayoutId id="2147484415" r:id="rId37"/>
    <p:sldLayoutId id="2147484416" r:id="rId38"/>
    <p:sldLayoutId id="2147484417" r:id="rId39"/>
    <p:sldLayoutId id="2147484418" r:id="rId40"/>
    <p:sldLayoutId id="2147484419" r:id="rId41"/>
    <p:sldLayoutId id="2147484420" r:id="rId42"/>
    <p:sldLayoutId id="2147484421" r:id="rId43"/>
    <p:sldLayoutId id="2147484422" r:id="rId44"/>
    <p:sldLayoutId id="2147484423" r:id="rId45"/>
    <p:sldLayoutId id="2147484424" r:id="rId46"/>
    <p:sldLayoutId id="2147484425" r:id="rId47"/>
    <p:sldLayoutId id="2147484426" r:id="rId48"/>
    <p:sldLayoutId id="2147484427" r:id="rId49"/>
    <p:sldLayoutId id="2147484428" r:id="rId50"/>
    <p:sldLayoutId id="2147484429" r:id="rId51"/>
    <p:sldLayoutId id="2147484430" r:id="rId52"/>
    <p:sldLayoutId id="2147484431" r:id="rId53"/>
    <p:sldLayoutId id="2147484432" r:id="rId54"/>
    <p:sldLayoutId id="2147484433" r:id="rId55"/>
    <p:sldLayoutId id="2147484434" r:id="rId56"/>
    <p:sldLayoutId id="2147484435" r:id="rId57"/>
    <p:sldLayoutId id="2147484436" r:id="rId58"/>
    <p:sldLayoutId id="2147484437" r:id="rId59"/>
    <p:sldLayoutId id="2147484438" r:id="rId60"/>
    <p:sldLayoutId id="2147484439" r:id="rId61"/>
    <p:sldLayoutId id="2147484440" r:id="rId62"/>
    <p:sldLayoutId id="2147484441" r:id="rId63"/>
    <p:sldLayoutId id="2147484442" r:id="rId64"/>
    <p:sldLayoutId id="2147484443" r:id="rId65"/>
    <p:sldLayoutId id="2147484444" r:id="rId66"/>
    <p:sldLayoutId id="2147484445" r:id="rId67"/>
    <p:sldLayoutId id="2147484446" r:id="rId68"/>
    <p:sldLayoutId id="2147484447" r:id="rId69"/>
    <p:sldLayoutId id="2147484448" r:id="rId70"/>
    <p:sldLayoutId id="2147484449" r:id="rId71"/>
    <p:sldLayoutId id="2147484450" r:id="rId72"/>
  </p:sldLayoutIdLst>
  <p:hf sldNum="0" hdr="0"/>
  <p:txStyles>
    <p:titleStyle>
      <a:lvl1pPr algn="l" defTabSz="914400" rtl="0" eaLnBrk="1" latinLnBrk="0" hangingPunct="1">
        <a:lnSpc>
          <a:spcPct val="92000"/>
        </a:lnSpc>
        <a:spcBef>
          <a:spcPct val="0"/>
        </a:spcBef>
        <a:buNone/>
        <a:defRPr sz="2500" kern="1200" spc="-6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accent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defRPr sz="1000" b="1" kern="1200" cap="all" spc="0" baseline="0">
          <a:solidFill>
            <a:schemeClr val="accent1"/>
          </a:solidFill>
          <a:latin typeface="+mj-lt"/>
          <a:ea typeface="+mn-ea"/>
          <a:cs typeface="+mn-cs"/>
        </a:defRPr>
      </a:lvl2pPr>
      <a:lvl3pPr marL="108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Arial" pitchFamily="2" charset="0"/>
        <a:buChar char="•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6000"/>
        </a:lnSpc>
        <a:spcBef>
          <a:spcPts val="0"/>
        </a:spcBef>
        <a:spcAft>
          <a:spcPts val="250"/>
        </a:spcAft>
        <a:buFont typeface="Calibri" panose="020F050202020403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6000"/>
        </a:lnSpc>
        <a:spcBef>
          <a:spcPts val="150"/>
        </a:spcBef>
        <a:spcAft>
          <a:spcPts val="350"/>
        </a:spcAft>
        <a:buFontTx/>
        <a:buNone/>
        <a:defRPr sz="900" b="1" kern="1200" spc="0" baseline="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26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252000" indent="0" algn="l" defTabSz="914400" rtl="0" eaLnBrk="1" latinLnBrk="0" hangingPunct="1">
        <a:lnSpc>
          <a:spcPct val="106000"/>
        </a:lnSpc>
        <a:spcBef>
          <a:spcPts val="0"/>
        </a:spcBef>
        <a:spcAft>
          <a:spcPts val="500"/>
        </a:spcAft>
        <a:buFontTx/>
        <a:buNone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92">
          <p15:clr>
            <a:srgbClr val="FDE53C"/>
          </p15:clr>
        </p15:guide>
        <p15:guide id="3" orient="horz" pos="564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orient="horz" pos="1024">
          <p15:clr>
            <a:srgbClr val="F26B43"/>
          </p15:clr>
        </p15:guide>
        <p15:guide id="6" orient="horz" pos="1216">
          <p15:clr>
            <a:srgbClr val="F26B43"/>
          </p15:clr>
        </p15:guide>
        <p15:guide id="11" orient="horz" pos="2248">
          <p15:clr>
            <a:srgbClr val="FDE53C"/>
          </p15:clr>
        </p15:guide>
        <p15:guide id="12" orient="horz" pos="2416">
          <p15:clr>
            <a:srgbClr val="F26B43"/>
          </p15:clr>
        </p15:guide>
        <p15:guide id="13" orient="horz" pos="2576">
          <p15:clr>
            <a:srgbClr val="FDE53C"/>
          </p15:clr>
        </p15:guide>
        <p15:guide id="14" orient="horz" pos="2760">
          <p15:clr>
            <a:srgbClr val="F26B43"/>
          </p15:clr>
        </p15:guide>
        <p15:guide id="15" orient="horz" pos="2928">
          <p15:clr>
            <a:srgbClr val="FDE53C"/>
          </p15:clr>
        </p15:guide>
        <p15:guide id="16" orient="horz" pos="3108">
          <p15:clr>
            <a:srgbClr val="F26B43"/>
          </p15:clr>
        </p15:guide>
        <p15:guide id="17" orient="horz" pos="3280">
          <p15:clr>
            <a:srgbClr val="FDE53C"/>
          </p15:clr>
        </p15:guide>
        <p15:guide id="18" orient="horz" pos="3448">
          <p15:clr>
            <a:srgbClr val="F26B43"/>
          </p15:clr>
        </p15:guide>
        <p15:guide id="19" orient="horz" pos="3624">
          <p15:clr>
            <a:srgbClr val="FDE53C"/>
          </p15:clr>
        </p15:guide>
        <p15:guide id="20" orient="horz" pos="3792">
          <p15:clr>
            <a:srgbClr val="F26B43"/>
          </p15:clr>
        </p15:guide>
        <p15:guide id="23" pos="249">
          <p15:clr>
            <a:srgbClr val="F26B43"/>
          </p15:clr>
        </p15:guide>
        <p15:guide id="24" pos="712">
          <p15:clr>
            <a:srgbClr val="F26B43"/>
          </p15:clr>
        </p15:guide>
        <p15:guide id="25" pos="872">
          <p15:clr>
            <a:srgbClr val="F26B43"/>
          </p15:clr>
        </p15:guide>
        <p15:guide id="26" pos="1320">
          <p15:clr>
            <a:srgbClr val="F26B43"/>
          </p15:clr>
        </p15:guide>
        <p15:guide id="27" pos="1480">
          <p15:clr>
            <a:srgbClr val="F26B43"/>
          </p15:clr>
        </p15:guide>
        <p15:guide id="28" pos="1936">
          <p15:clr>
            <a:srgbClr val="F26B43"/>
          </p15:clr>
        </p15:guide>
        <p15:guide id="29" pos="2082">
          <p15:clr>
            <a:srgbClr val="F26B43"/>
          </p15:clr>
        </p15:guide>
        <p15:guide id="30" pos="2544">
          <p15:clr>
            <a:srgbClr val="F26B43"/>
          </p15:clr>
        </p15:guide>
        <p15:guide id="31" pos="2704">
          <p15:clr>
            <a:srgbClr val="F26B43"/>
          </p15:clr>
        </p15:guide>
        <p15:guide id="32" pos="3152">
          <p15:clr>
            <a:srgbClr val="F26B43"/>
          </p15:clr>
        </p15:guide>
        <p15:guide id="33" pos="3304">
          <p15:clr>
            <a:srgbClr val="F26B43"/>
          </p15:clr>
        </p15:guide>
        <p15:guide id="34" pos="3768">
          <p15:clr>
            <a:srgbClr val="F26B43"/>
          </p15:clr>
        </p15:guide>
        <p15:guide id="35" pos="3912">
          <p15:clr>
            <a:srgbClr val="F26B43"/>
          </p15:clr>
        </p15:guide>
        <p15:guide id="36" pos="4376">
          <p15:clr>
            <a:srgbClr val="F26B43"/>
          </p15:clr>
        </p15:guide>
        <p15:guide id="37" pos="4536">
          <p15:clr>
            <a:srgbClr val="F26B43"/>
          </p15:clr>
        </p15:guide>
        <p15:guide id="38" pos="4984">
          <p15:clr>
            <a:srgbClr val="F26B43"/>
          </p15:clr>
        </p15:guide>
        <p15:guide id="39" pos="5136">
          <p15:clr>
            <a:srgbClr val="F26B43"/>
          </p15:clr>
        </p15:guide>
        <p15:guide id="40" pos="5592">
          <p15:clr>
            <a:srgbClr val="F26B43"/>
          </p15:clr>
        </p15:guide>
        <p15:guide id="41" pos="5744">
          <p15:clr>
            <a:srgbClr val="F26B43"/>
          </p15:clr>
        </p15:guide>
        <p15:guide id="42" pos="6224">
          <p15:clr>
            <a:srgbClr val="F26B43"/>
          </p15:clr>
        </p15:guide>
        <p15:guide id="43" pos="6352">
          <p15:clr>
            <a:srgbClr val="F26B43"/>
          </p15:clr>
        </p15:guide>
        <p15:guide id="44" pos="6816">
          <p15:clr>
            <a:srgbClr val="F26B43"/>
          </p15:clr>
        </p15:guide>
        <p15:guide id="45" pos="6968">
          <p15:clr>
            <a:srgbClr val="F26B43"/>
          </p15:clr>
        </p15:guide>
        <p15:guide id="46" pos="7431">
          <p15:clr>
            <a:srgbClr val="F26B43"/>
          </p15:clr>
        </p15:guide>
        <p15:guide id="47" orient="horz" pos="210">
          <p15:clr>
            <a:srgbClr val="F26B43"/>
          </p15:clr>
        </p15:guide>
        <p15:guide id="49" orient="horz" pos="4110">
          <p15:clr>
            <a:srgbClr val="F26B43"/>
          </p15:clr>
        </p15:guide>
        <p15:guide id="50" orient="horz" pos="391">
          <p15:clr>
            <a:srgbClr val="F26B43"/>
          </p15:clr>
        </p15:guide>
        <p15:guide id="52" orient="horz" pos="3974">
          <p15:clr>
            <a:srgbClr val="FDE53C"/>
          </p15:clr>
        </p15:guide>
        <p15:guide id="53" orient="horz" pos="1824">
          <p15:clr>
            <a:srgbClr val="F26B43"/>
          </p15:clr>
        </p15:guide>
        <p15:guide id="54" orient="horz" pos="2112">
          <p15:clr>
            <a:srgbClr val="F26B43"/>
          </p15:clr>
        </p15:guide>
        <p15:guide id="55" orient="horz" pos="1514">
          <p15:clr>
            <a:srgbClr val="F26B43"/>
          </p15:clr>
        </p15:guide>
        <p15:guide id="56" orient="horz" pos="1366">
          <p15:clr>
            <a:srgbClr val="FDE53C"/>
          </p15:clr>
        </p15:guide>
        <p15:guide id="57" orient="horz" pos="1668">
          <p15:clr>
            <a:srgbClr val="FDE53C"/>
          </p15:clr>
        </p15:guide>
        <p15:guide id="58" orient="horz" pos="1968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70BE2-97FF-332D-BF42-27159ED4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42B4A-5D5A-3ABB-101D-35F806B5CE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292" y="3043468"/>
            <a:ext cx="3448287" cy="3705789"/>
          </a:xfrm>
        </p:spPr>
        <p:txBody>
          <a:bodyPr/>
          <a:lstStyle/>
          <a:p>
            <a:r>
              <a:rPr lang="en-AU" dirty="0"/>
              <a:t>07 08 2025</a:t>
            </a:r>
          </a:p>
          <a:p>
            <a:pPr lvl="1"/>
            <a:r>
              <a:rPr lang="en-US" sz="4000" dirty="0"/>
              <a:t>SMARTSTAT </a:t>
            </a:r>
          </a:p>
          <a:p>
            <a:pPr lvl="2"/>
            <a:r>
              <a:rPr lang="en-US" sz="4000" dirty="0"/>
              <a:t>CICI LU</a:t>
            </a:r>
            <a:endParaRPr lang="en-AU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D7B20-9F5F-40CD-18B9-E3E181BDEA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0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8F8E4-5F84-340D-D215-D19A60D1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0447-C38E-35B4-03E0-21B0ABB4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cap="all" spc="-120" dirty="0"/>
              <a:t>PAIRED</a:t>
            </a:r>
            <a:r>
              <a:rPr lang="en-AU" sz="2800" dirty="0"/>
              <a:t> </a:t>
            </a:r>
            <a:r>
              <a:rPr lang="en-AU" sz="2800" cap="all" spc="-120" dirty="0"/>
              <a:t>t-test</a:t>
            </a:r>
            <a:br>
              <a:rPr lang="zh-CN" altLang="en-US" sz="2800" cap="all" spc="-120" dirty="0">
                <a:sym typeface="+mn-ea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1238C-934F-3773-4E67-EC6B0C6AD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5A4D1-97D7-05F0-7090-C0A2F11A5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64FA9DA0-56D3-D5E4-A20F-A6816D4931F4}"/>
              </a:ext>
            </a:extLst>
          </p:cNvPr>
          <p:cNvSpPr txBox="1">
            <a:spLocks/>
          </p:cNvSpPr>
          <p:nvPr/>
        </p:nvSpPr>
        <p:spPr>
          <a:xfrm>
            <a:off x="726652" y="3739671"/>
            <a:ext cx="10738695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Before: </a:t>
            </a:r>
            <a:r>
              <a:rPr lang="en-US" sz="2400" dirty="0"/>
              <a:t>The customer’s total spending before using a “Buy One Get One” offer</a:t>
            </a:r>
          </a:p>
          <a:p>
            <a:r>
              <a:rPr lang="en-US" sz="2400" dirty="0">
                <a:solidFill>
                  <a:schemeClr val="tx2"/>
                </a:solidFill>
              </a:rPr>
              <a:t>After: </a:t>
            </a:r>
            <a:r>
              <a:rPr lang="en-US" sz="2400" dirty="0"/>
              <a:t> The customer’s total spending after using the offer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E72C5-CF31-93FB-08B6-3F6B5DC5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" y="1518031"/>
            <a:ext cx="1005027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BB657-59E8-1884-6E2C-03608D281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F0B6-1E49-2FEC-7E7B-565F7792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cap="all" spc="-120" dirty="0"/>
              <a:t>PAIRED</a:t>
            </a:r>
            <a:r>
              <a:rPr lang="en-AU" sz="2800" dirty="0"/>
              <a:t> </a:t>
            </a:r>
            <a:r>
              <a:rPr lang="en-AU" sz="2800" cap="all" spc="-120" dirty="0"/>
              <a:t>t-test</a:t>
            </a:r>
            <a:br>
              <a:rPr lang="zh-CN" altLang="en-US" sz="2800" cap="all" spc="-120" dirty="0">
                <a:sym typeface="+mn-ea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6A633-42DC-0CD1-4122-475FBC55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4EBD9-0203-1F89-AFF4-E1091666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FC1C2962-0765-0185-ADA3-12678E80B9E0}"/>
              </a:ext>
            </a:extLst>
          </p:cNvPr>
          <p:cNvSpPr txBox="1">
            <a:spLocks/>
          </p:cNvSpPr>
          <p:nvPr/>
        </p:nvSpPr>
        <p:spPr>
          <a:xfrm>
            <a:off x="726652" y="3739671"/>
            <a:ext cx="10738695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Before: </a:t>
            </a:r>
            <a:r>
              <a:rPr lang="en-US" sz="2400" dirty="0"/>
              <a:t>The customer’s total spending before using a “Buy One Get One” offer</a:t>
            </a:r>
          </a:p>
          <a:p>
            <a:r>
              <a:rPr lang="en-US" sz="2400" dirty="0">
                <a:solidFill>
                  <a:schemeClr val="tx2"/>
                </a:solidFill>
              </a:rPr>
              <a:t>After: </a:t>
            </a:r>
            <a:r>
              <a:rPr lang="en-US" sz="2400" dirty="0"/>
              <a:t> The customer’s total spending after using the offer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tx2"/>
                </a:solidFill>
              </a:rPr>
              <a:t>Is there a significant difference in spending between when the same customers used the offer and when they did not?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EAB3B-3A72-C332-A618-3133B7D8F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" y="1518031"/>
            <a:ext cx="1005027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8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B851-78FD-77EF-AE16-28DF9F1FC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EFD9AE8-933B-090D-186C-8B0208036725}"/>
              </a:ext>
            </a:extLst>
          </p:cNvPr>
          <p:cNvGrpSpPr/>
          <p:nvPr/>
        </p:nvGrpSpPr>
        <p:grpSpPr>
          <a:xfrm>
            <a:off x="1526670" y="1666124"/>
            <a:ext cx="2384573" cy="2384573"/>
            <a:chOff x="4240335" y="3008435"/>
            <a:chExt cx="3711332" cy="371133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740FC1E-9988-0C1E-056F-A0B057CD7447}"/>
                </a:ext>
              </a:extLst>
            </p:cNvPr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6D348C2-E8DB-3CA7-6275-33BC8ED90692}"/>
                </a:ext>
              </a:extLst>
            </p:cNvPr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5CB4D3D-600F-168D-0865-980A082D9799}"/>
                  </a:ext>
                </a:extLst>
              </p:cNvPr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4B1729A8-6BE2-33FF-B8E8-962EDFA34A5E}"/>
                  </a:ext>
                </a:extLst>
              </p:cNvPr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>
            <a:extLst>
              <a:ext uri="{FF2B5EF4-FFF2-40B4-BE49-F238E27FC236}">
                <a16:creationId xmlns:a16="http://schemas.microsoft.com/office/drawing/2014/main" id="{7F81C77B-2912-225C-CB6D-6DF00E9EDECC}"/>
              </a:ext>
            </a:extLst>
          </p:cNvPr>
          <p:cNvSpPr/>
          <p:nvPr/>
        </p:nvSpPr>
        <p:spPr>
          <a:xfrm>
            <a:off x="-118833" y="-570590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91E1892-D519-2299-96EA-3BB10D4F2070}"/>
              </a:ext>
            </a:extLst>
          </p:cNvPr>
          <p:cNvSpPr/>
          <p:nvPr/>
        </p:nvSpPr>
        <p:spPr>
          <a:xfrm>
            <a:off x="4001461" y="4379076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1FB690-1D2C-1BDA-D6D2-336175CB39EB}"/>
              </a:ext>
            </a:extLst>
          </p:cNvPr>
          <p:cNvSpPr txBox="1"/>
          <p:nvPr/>
        </p:nvSpPr>
        <p:spPr>
          <a:xfrm>
            <a:off x="3855887" y="2378620"/>
            <a:ext cx="4805036" cy="83202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800" b="1" cap="all" spc="-120" dirty="0">
                <a:latin typeface="+mj-lt"/>
              </a:rPr>
              <a:t>PART</a:t>
            </a:r>
            <a:r>
              <a:rPr lang="en-US" altLang="zh-CN" sz="4800" b="1" spc="-60" dirty="0">
                <a:latin typeface="Outfit Medium" pitchFamily="2" charset="0"/>
                <a:ea typeface="+mj-ea"/>
                <a:cs typeface="+mj-cs"/>
              </a:rPr>
              <a:t> </a:t>
            </a:r>
            <a:r>
              <a:rPr lang="en-US" altLang="zh-CN" sz="4800" b="1" cap="all" spc="-120" dirty="0">
                <a:latin typeface="+mj-lt"/>
              </a:rPr>
              <a:t>03</a:t>
            </a:r>
            <a:endParaRPr lang="zh-CN" altLang="en-US" sz="4800" b="1" cap="all" spc="-120" dirty="0">
              <a:latin typeface="+mj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F838FC-61CD-AF08-3672-6280EF93FD0F}"/>
              </a:ext>
            </a:extLst>
          </p:cNvPr>
          <p:cNvSpPr txBox="1"/>
          <p:nvPr/>
        </p:nvSpPr>
        <p:spPr>
          <a:xfrm>
            <a:off x="3855695" y="3683909"/>
            <a:ext cx="6301857" cy="747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4250" spc="-60" dirty="0">
                <a:latin typeface="Outfit Medium" pitchFamily="2" charset="0"/>
                <a:ea typeface="+mj-ea"/>
                <a:cs typeface="+mj-cs"/>
                <a:sym typeface="+mn-ea"/>
              </a:rPr>
              <a:t>ANOVA</a:t>
            </a:r>
            <a:endParaRPr lang="zh-CN" altLang="en-US" sz="4250" spc="-60" dirty="0">
              <a:latin typeface="Outfit Medium" pitchFamily="2" charset="0"/>
              <a:ea typeface="+mj-ea"/>
              <a:cs typeface="+mj-cs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424832-96F1-969F-57E9-C0362059C6B6}"/>
              </a:ext>
            </a:extLst>
          </p:cNvPr>
          <p:cNvSpPr txBox="1"/>
          <p:nvPr/>
        </p:nvSpPr>
        <p:spPr bwMode="auto">
          <a:xfrm>
            <a:off x="3902564" y="4334642"/>
            <a:ext cx="7202437" cy="17586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spc="-40" dirty="0">
                <a:sym typeface="+mn-ea"/>
              </a:rPr>
              <a:t>Compare the averages across three or more groups, and determine whether at least one group is significantly different from the others.</a:t>
            </a:r>
          </a:p>
        </p:txBody>
      </p:sp>
      <p:grpSp>
        <p:nvGrpSpPr>
          <p:cNvPr id="2" name="组合 11">
            <a:extLst>
              <a:ext uri="{FF2B5EF4-FFF2-40B4-BE49-F238E27FC236}">
                <a16:creationId xmlns:a16="http://schemas.microsoft.com/office/drawing/2014/main" id="{D431DD45-5963-6696-A1DB-EF650AE10A52}"/>
              </a:ext>
            </a:extLst>
          </p:cNvPr>
          <p:cNvGrpSpPr/>
          <p:nvPr/>
        </p:nvGrpSpPr>
        <p:grpSpPr>
          <a:xfrm>
            <a:off x="2466010" y="2641512"/>
            <a:ext cx="505891" cy="433796"/>
            <a:chOff x="3546346" y="2339026"/>
            <a:chExt cx="897787" cy="769842"/>
          </a:xfrm>
          <a:solidFill>
            <a:srgbClr val="1A3F6C"/>
          </a:solidFill>
        </p:grpSpPr>
        <p:sp>
          <p:nvSpPr>
            <p:cNvPr id="14" name="Rectangle 227">
              <a:extLst>
                <a:ext uri="{FF2B5EF4-FFF2-40B4-BE49-F238E27FC236}">
                  <a16:creationId xmlns:a16="http://schemas.microsoft.com/office/drawing/2014/main" id="{AC9C94C3-5CFF-13EF-53AC-46A6CEDFB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228">
              <a:extLst>
                <a:ext uri="{FF2B5EF4-FFF2-40B4-BE49-F238E27FC236}">
                  <a16:creationId xmlns:a16="http://schemas.microsoft.com/office/drawing/2014/main" id="{F2F0C60D-A706-9441-A6AC-41CC422AC0B2}"/>
                </a:ext>
              </a:extLst>
            </p:cNvPr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099799EF-BC1F-4D2C-289D-B832E01B65DF}"/>
                </a:ext>
              </a:extLst>
            </p:cNvPr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Freeform 230">
              <a:extLst>
                <a:ext uri="{FF2B5EF4-FFF2-40B4-BE49-F238E27FC236}">
                  <a16:creationId xmlns:a16="http://schemas.microsoft.com/office/drawing/2014/main" id="{0E4F7098-9CF9-C09D-52FC-B781425714FA}"/>
                </a:ext>
              </a:extLst>
            </p:cNvPr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231">
              <a:extLst>
                <a:ext uri="{FF2B5EF4-FFF2-40B4-BE49-F238E27FC236}">
                  <a16:creationId xmlns:a16="http://schemas.microsoft.com/office/drawing/2014/main" id="{707B9EB8-CA28-9B37-14A5-1DFF8DA3CEB6}"/>
                </a:ext>
              </a:extLst>
            </p:cNvPr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Freeform 232">
              <a:extLst>
                <a:ext uri="{FF2B5EF4-FFF2-40B4-BE49-F238E27FC236}">
                  <a16:creationId xmlns:a16="http://schemas.microsoft.com/office/drawing/2014/main" id="{F665BE54-EEFE-7AC9-33AE-4EFE27ABC2A9}"/>
                </a:ext>
              </a:extLst>
            </p:cNvPr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233">
              <a:extLst>
                <a:ext uri="{FF2B5EF4-FFF2-40B4-BE49-F238E27FC236}">
                  <a16:creationId xmlns:a16="http://schemas.microsoft.com/office/drawing/2014/main" id="{8DBE3895-FA6F-AF7D-A133-521299921937}"/>
                </a:ext>
              </a:extLst>
            </p:cNvPr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9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89EEC-0BA9-D3EB-FC70-5906DFBB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2299-F499-1468-FAD6-E0F54C1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cap="all" spc="-120" dirty="0"/>
              <a:t>ANOVA</a:t>
            </a:r>
            <a:br>
              <a:rPr lang="zh-CN" altLang="en-US" sz="2800" cap="all" spc="-120" dirty="0">
                <a:sym typeface="+mn-ea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A62BE-5C47-43E6-8565-39D87A26A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6C110-4E8B-A8AD-4B54-3C121578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05CD1F2C-F6A6-C568-772E-5B9038B137CA}"/>
              </a:ext>
            </a:extLst>
          </p:cNvPr>
          <p:cNvSpPr txBox="1">
            <a:spLocks/>
          </p:cNvSpPr>
          <p:nvPr/>
        </p:nvSpPr>
        <p:spPr>
          <a:xfrm>
            <a:off x="467756" y="3596451"/>
            <a:ext cx="11256488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Offer: </a:t>
            </a:r>
            <a:r>
              <a:rPr lang="en-US" sz="2400" dirty="0"/>
              <a:t>The type of promotion received — this has three categories: Buy One Get One, Discount, No Offer</a:t>
            </a:r>
          </a:p>
          <a:p>
            <a:r>
              <a:rPr lang="en-US" sz="2400" dirty="0">
                <a:solidFill>
                  <a:schemeClr val="tx2"/>
                </a:solidFill>
              </a:rPr>
              <a:t>History: </a:t>
            </a:r>
            <a:r>
              <a:rPr lang="en-US" sz="2400" dirty="0"/>
              <a:t>The total amount each customer has spent — this is our numerical variable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D0BFA-DA94-978C-B0E9-32D0ECB1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" y="1518031"/>
            <a:ext cx="1005027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0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55D7D-15E9-E9D4-A54A-045AAD6FC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8DBB-86B5-23A5-D6CE-A28F90E1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cap="all" spc="-120" dirty="0"/>
              <a:t>ANOVA</a:t>
            </a:r>
            <a:br>
              <a:rPr lang="zh-CN" altLang="en-US" sz="2800" cap="all" spc="-120" dirty="0">
                <a:sym typeface="+mn-ea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985D4-E7DD-4DE9-F21A-5DFC54A3F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62C17-EF1F-F3AF-A0D4-48B4C57E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EA4D28C8-D787-F610-09C2-842D6B07CC06}"/>
              </a:ext>
            </a:extLst>
          </p:cNvPr>
          <p:cNvSpPr txBox="1">
            <a:spLocks/>
          </p:cNvSpPr>
          <p:nvPr/>
        </p:nvSpPr>
        <p:spPr>
          <a:xfrm>
            <a:off x="467756" y="3596451"/>
            <a:ext cx="11256488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Offer: </a:t>
            </a:r>
            <a:r>
              <a:rPr lang="en-US" sz="2400" dirty="0"/>
              <a:t>The type of promotion received — this has three categories: Buy One Get One, Discount, No Offer</a:t>
            </a:r>
          </a:p>
          <a:p>
            <a:r>
              <a:rPr lang="en-US" sz="2400" dirty="0">
                <a:solidFill>
                  <a:schemeClr val="tx2"/>
                </a:solidFill>
              </a:rPr>
              <a:t>History: </a:t>
            </a:r>
            <a:r>
              <a:rPr lang="en-US" sz="2400" dirty="0"/>
              <a:t>The total amount each customer has spent — this is our numerical variable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tx2"/>
                </a:solidFill>
              </a:rPr>
              <a:t>Is there a significant difference in customer spending based on the type of promotion they received?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D3008-C302-E01A-F08C-09C12C81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" y="1518031"/>
            <a:ext cx="1005027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B633F-ADD9-B0C3-2865-5EF7DFB01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AC52837-4B99-6933-9B1D-A3D4D8ACE01E}"/>
              </a:ext>
            </a:extLst>
          </p:cNvPr>
          <p:cNvGrpSpPr/>
          <p:nvPr/>
        </p:nvGrpSpPr>
        <p:grpSpPr>
          <a:xfrm>
            <a:off x="1526670" y="1666124"/>
            <a:ext cx="2384573" cy="2384573"/>
            <a:chOff x="4240335" y="3008435"/>
            <a:chExt cx="3711332" cy="371133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D2DFE0A-9CA9-F482-7593-8C99B91CDE72}"/>
                </a:ext>
              </a:extLst>
            </p:cNvPr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907B0FF-50B3-9F8A-9C10-884626893712}"/>
                </a:ext>
              </a:extLst>
            </p:cNvPr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520435D-F0A8-23E7-7CB4-AD86845389BB}"/>
                  </a:ext>
                </a:extLst>
              </p:cNvPr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955EC6DA-EDB6-2D7A-67AE-83228E80CD30}"/>
                  </a:ext>
                </a:extLst>
              </p:cNvPr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 dirty="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>
            <a:extLst>
              <a:ext uri="{FF2B5EF4-FFF2-40B4-BE49-F238E27FC236}">
                <a16:creationId xmlns:a16="http://schemas.microsoft.com/office/drawing/2014/main" id="{DBCFBC36-BD16-C444-CA3B-493F83AB1EB3}"/>
              </a:ext>
            </a:extLst>
          </p:cNvPr>
          <p:cNvSpPr/>
          <p:nvPr/>
        </p:nvSpPr>
        <p:spPr>
          <a:xfrm>
            <a:off x="-118833" y="-570590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C08C9B7-9529-839E-0A06-FD028CD10752}"/>
              </a:ext>
            </a:extLst>
          </p:cNvPr>
          <p:cNvSpPr/>
          <p:nvPr/>
        </p:nvSpPr>
        <p:spPr>
          <a:xfrm>
            <a:off x="4001461" y="4379076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A7B309-AF9E-B31D-C34A-4A2295E0146E}"/>
              </a:ext>
            </a:extLst>
          </p:cNvPr>
          <p:cNvSpPr txBox="1"/>
          <p:nvPr/>
        </p:nvSpPr>
        <p:spPr>
          <a:xfrm>
            <a:off x="3855887" y="2378620"/>
            <a:ext cx="4805036" cy="83202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800" b="1" cap="all" spc="-120" dirty="0">
                <a:latin typeface="+mj-lt"/>
              </a:rPr>
              <a:t>PART</a:t>
            </a:r>
            <a:r>
              <a:rPr lang="en-US" altLang="zh-CN" sz="4800" b="1" spc="-60" dirty="0">
                <a:latin typeface="Outfit Medium" pitchFamily="2" charset="0"/>
                <a:ea typeface="+mj-ea"/>
                <a:cs typeface="+mj-cs"/>
              </a:rPr>
              <a:t> </a:t>
            </a:r>
            <a:r>
              <a:rPr lang="en-US" altLang="zh-CN" sz="4800" b="1" cap="all" spc="-120" dirty="0">
                <a:latin typeface="+mj-lt"/>
              </a:rPr>
              <a:t>04</a:t>
            </a:r>
            <a:endParaRPr lang="zh-CN" altLang="en-US" sz="4800" b="1" cap="all" spc="-120" dirty="0">
              <a:latin typeface="+mj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A40A06-C04E-688D-E373-4081144FB2F3}"/>
              </a:ext>
            </a:extLst>
          </p:cNvPr>
          <p:cNvSpPr txBox="1"/>
          <p:nvPr/>
        </p:nvSpPr>
        <p:spPr>
          <a:xfrm>
            <a:off x="3855695" y="3683909"/>
            <a:ext cx="6301857" cy="1504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50" spc="-60" dirty="0">
                <a:latin typeface="Outfit Medium" pitchFamily="2" charset="0"/>
                <a:ea typeface="+mj-ea"/>
                <a:cs typeface="+mj-cs"/>
              </a:rPr>
              <a:t>Pearson correlation test</a:t>
            </a:r>
            <a:endParaRPr lang="zh-CN" altLang="en-US" sz="4250" spc="-60" dirty="0">
              <a:latin typeface="Outfit Medium" pitchFamily="2" charset="0"/>
              <a:ea typeface="+mj-ea"/>
              <a:cs typeface="+mj-cs"/>
              <a:sym typeface="+mn-ea"/>
            </a:endParaRPr>
          </a:p>
          <a:p>
            <a:endParaRPr lang="zh-CN" altLang="en-US" sz="4250" spc="-60" dirty="0">
              <a:latin typeface="Outfit Medium" pitchFamily="2" charset="0"/>
              <a:ea typeface="+mj-ea"/>
              <a:cs typeface="+mj-cs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FACECC-8BA8-E084-FD36-9BC072259940}"/>
              </a:ext>
            </a:extLst>
          </p:cNvPr>
          <p:cNvSpPr txBox="1"/>
          <p:nvPr/>
        </p:nvSpPr>
        <p:spPr bwMode="auto">
          <a:xfrm>
            <a:off x="3902564" y="4334642"/>
            <a:ext cx="7202437" cy="17586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spc="-40" dirty="0">
                <a:sym typeface="+mn-ea"/>
              </a:rPr>
              <a:t>Compare the two numerical variables, and determine whether they are linearly related to each other.</a:t>
            </a:r>
          </a:p>
        </p:txBody>
      </p:sp>
      <p:grpSp>
        <p:nvGrpSpPr>
          <p:cNvPr id="3" name="组合 11">
            <a:extLst>
              <a:ext uri="{FF2B5EF4-FFF2-40B4-BE49-F238E27FC236}">
                <a16:creationId xmlns:a16="http://schemas.microsoft.com/office/drawing/2014/main" id="{C9B4A861-7182-ECE9-E34D-18060A8A64E5}"/>
              </a:ext>
            </a:extLst>
          </p:cNvPr>
          <p:cNvGrpSpPr/>
          <p:nvPr/>
        </p:nvGrpSpPr>
        <p:grpSpPr>
          <a:xfrm>
            <a:off x="2478725" y="2665630"/>
            <a:ext cx="518562" cy="353252"/>
            <a:chOff x="4895160" y="4287159"/>
            <a:chExt cx="571418" cy="389258"/>
          </a:xfrm>
          <a:solidFill>
            <a:srgbClr val="1A3F6C"/>
          </a:solidFill>
        </p:grpSpPr>
        <p:sp>
          <p:nvSpPr>
            <p:cNvPr id="17" name="Freeform 327">
              <a:extLst>
                <a:ext uri="{FF2B5EF4-FFF2-40B4-BE49-F238E27FC236}">
                  <a16:creationId xmlns:a16="http://schemas.microsoft.com/office/drawing/2014/main" id="{2E46187B-63F2-D227-D51C-B9633B6FC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Rectangle 328">
              <a:extLst>
                <a:ext uri="{FF2B5EF4-FFF2-40B4-BE49-F238E27FC236}">
                  <a16:creationId xmlns:a16="http://schemas.microsoft.com/office/drawing/2014/main" id="{3746502D-20FD-B165-A1A3-EFDC13D1A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329">
              <a:extLst>
                <a:ext uri="{FF2B5EF4-FFF2-40B4-BE49-F238E27FC236}">
                  <a16:creationId xmlns:a16="http://schemas.microsoft.com/office/drawing/2014/main" id="{1B5E34FC-CB9B-818F-84ED-4C22A733B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Rectangle 330">
              <a:extLst>
                <a:ext uri="{FF2B5EF4-FFF2-40B4-BE49-F238E27FC236}">
                  <a16:creationId xmlns:a16="http://schemas.microsoft.com/office/drawing/2014/main" id="{DCFF366B-F32E-B376-176D-3497FC76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Rectangle 331">
              <a:extLst>
                <a:ext uri="{FF2B5EF4-FFF2-40B4-BE49-F238E27FC236}">
                  <a16:creationId xmlns:a16="http://schemas.microsoft.com/office/drawing/2014/main" id="{CE8EC464-F8C4-8043-1B59-B5BDEEC52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angle 332">
              <a:extLst>
                <a:ext uri="{FF2B5EF4-FFF2-40B4-BE49-F238E27FC236}">
                  <a16:creationId xmlns:a16="http://schemas.microsoft.com/office/drawing/2014/main" id="{276E83BA-722F-BB47-9E3A-E3A1D6C97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333">
              <a:extLst>
                <a:ext uri="{FF2B5EF4-FFF2-40B4-BE49-F238E27FC236}">
                  <a16:creationId xmlns:a16="http://schemas.microsoft.com/office/drawing/2014/main" id="{7C6B654D-D5D0-74F3-8B42-F3577C5F2BBB}"/>
                </a:ext>
              </a:extLst>
            </p:cNvPr>
            <p:cNvSpPr/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334">
              <a:extLst>
                <a:ext uri="{FF2B5EF4-FFF2-40B4-BE49-F238E27FC236}">
                  <a16:creationId xmlns:a16="http://schemas.microsoft.com/office/drawing/2014/main" id="{5F721327-D82B-DF6F-69EF-E6CFBDEE802F}"/>
                </a:ext>
              </a:extLst>
            </p:cNvPr>
            <p:cNvSpPr/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335">
              <a:extLst>
                <a:ext uri="{FF2B5EF4-FFF2-40B4-BE49-F238E27FC236}">
                  <a16:creationId xmlns:a16="http://schemas.microsoft.com/office/drawing/2014/main" id="{85BB1622-30D3-73B4-E1BA-E45789FFCD4C}"/>
                </a:ext>
              </a:extLst>
            </p:cNvPr>
            <p:cNvSpPr/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59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9CDE9-3850-6F8C-B4CF-CBF11927B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AEB4-808B-BBD1-C911-D8D85A71B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9" y="846000"/>
            <a:ext cx="5596501" cy="349790"/>
          </a:xfrm>
        </p:spPr>
        <p:txBody>
          <a:bodyPr/>
          <a:lstStyle/>
          <a:p>
            <a:r>
              <a:rPr lang="en-US" sz="2800" cap="all" spc="-120" dirty="0"/>
              <a:t>Pearson correlation test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1B4D-9443-7372-2B6D-10E1E8F6C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EA60-1BB8-0D62-FDD2-CD7E043A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9BB31313-7E74-4EBC-1B87-87F7D916AE4A}"/>
              </a:ext>
            </a:extLst>
          </p:cNvPr>
          <p:cNvSpPr txBox="1">
            <a:spLocks/>
          </p:cNvSpPr>
          <p:nvPr/>
        </p:nvSpPr>
        <p:spPr>
          <a:xfrm>
            <a:off x="1785336" y="3721195"/>
            <a:ext cx="10248940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Recency: </a:t>
            </a:r>
            <a:r>
              <a:rPr lang="en-US" sz="2400" dirty="0"/>
              <a:t>Number of days since their last purchase</a:t>
            </a:r>
          </a:p>
          <a:p>
            <a:r>
              <a:rPr lang="en-US" sz="2400" dirty="0">
                <a:solidFill>
                  <a:schemeClr val="tx2"/>
                </a:solidFill>
              </a:rPr>
              <a:t>History: </a:t>
            </a:r>
            <a:r>
              <a:rPr lang="en-US" sz="2400" dirty="0"/>
              <a:t>The total amount each customer has spent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ADB29-047D-D177-6A33-EBE8237D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" y="1518031"/>
            <a:ext cx="1005027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5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05A2-CE9A-2D54-6D5F-4D89BF6CD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B0D1-7A48-54FD-843F-F3904598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all" spc="-120" dirty="0"/>
              <a:t>Pearson correlation test</a:t>
            </a:r>
            <a:br>
              <a:rPr lang="zh-CN" altLang="en-US" sz="2800" cap="all" spc="-120" dirty="0">
                <a:sym typeface="+mn-ea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E0488-0990-D907-4053-442AE96C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8D0DA-0845-2982-F453-5D6C885D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F72F4EFA-643D-2BD1-8B75-1DE2482CB51B}"/>
              </a:ext>
            </a:extLst>
          </p:cNvPr>
          <p:cNvSpPr txBox="1">
            <a:spLocks/>
          </p:cNvSpPr>
          <p:nvPr/>
        </p:nvSpPr>
        <p:spPr>
          <a:xfrm>
            <a:off x="1785336" y="3720276"/>
            <a:ext cx="9104869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Recency: </a:t>
            </a:r>
            <a:r>
              <a:rPr lang="en-US" sz="2400" dirty="0"/>
              <a:t>Number of days since their last purchase</a:t>
            </a:r>
          </a:p>
          <a:p>
            <a:r>
              <a:rPr lang="en-US" sz="2400" dirty="0">
                <a:solidFill>
                  <a:schemeClr val="tx2"/>
                </a:solidFill>
              </a:rPr>
              <a:t>History: </a:t>
            </a:r>
            <a:r>
              <a:rPr lang="en-US" sz="2400" dirty="0"/>
              <a:t>The total amount each customer has spent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tx2"/>
                </a:solidFill>
              </a:rPr>
              <a:t>Is there a relationship between how much a customer has spent and how recently they made a purchase?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27B86-762A-66A0-6A15-7A5CBFB46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" y="1518031"/>
            <a:ext cx="1005027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BA29A-7222-9E19-9F1A-333C34F4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DB04B8C-4CD8-87FB-D33E-D0E8CF1F0A1E}"/>
              </a:ext>
            </a:extLst>
          </p:cNvPr>
          <p:cNvGrpSpPr/>
          <p:nvPr/>
        </p:nvGrpSpPr>
        <p:grpSpPr>
          <a:xfrm>
            <a:off x="1526670" y="1666124"/>
            <a:ext cx="2384573" cy="2384573"/>
            <a:chOff x="4240335" y="3008435"/>
            <a:chExt cx="3711332" cy="371133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5726ADC-7E94-CA37-4B88-BEEBAD8DA589}"/>
                </a:ext>
              </a:extLst>
            </p:cNvPr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A32450A-D0C6-2CCB-FBD5-8612E82C7F90}"/>
                </a:ext>
              </a:extLst>
            </p:cNvPr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49F3610-3A1A-30A5-1248-95904BD3F6AD}"/>
                  </a:ext>
                </a:extLst>
              </p:cNvPr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43FFBDE6-54DD-611F-8F0E-D211A1D722CB}"/>
                  </a:ext>
                </a:extLst>
              </p:cNvPr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 dirty="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>
            <a:extLst>
              <a:ext uri="{FF2B5EF4-FFF2-40B4-BE49-F238E27FC236}">
                <a16:creationId xmlns:a16="http://schemas.microsoft.com/office/drawing/2014/main" id="{A119AE38-03D4-0A20-8956-3D2BB868BA62}"/>
              </a:ext>
            </a:extLst>
          </p:cNvPr>
          <p:cNvSpPr/>
          <p:nvPr/>
        </p:nvSpPr>
        <p:spPr>
          <a:xfrm>
            <a:off x="-118833" y="-570590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E4892E0-A24D-A053-1920-DD834CDE599E}"/>
              </a:ext>
            </a:extLst>
          </p:cNvPr>
          <p:cNvSpPr/>
          <p:nvPr/>
        </p:nvSpPr>
        <p:spPr>
          <a:xfrm>
            <a:off x="4001461" y="4379076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D8202E-D1C8-3C87-503C-DCC05A78661D}"/>
              </a:ext>
            </a:extLst>
          </p:cNvPr>
          <p:cNvSpPr txBox="1"/>
          <p:nvPr/>
        </p:nvSpPr>
        <p:spPr>
          <a:xfrm>
            <a:off x="3855887" y="2378620"/>
            <a:ext cx="4805036" cy="83202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800" b="1" cap="all" spc="-120" dirty="0">
                <a:latin typeface="+mj-lt"/>
              </a:rPr>
              <a:t>PART</a:t>
            </a:r>
            <a:r>
              <a:rPr lang="en-US" altLang="zh-CN" sz="4800" b="1" spc="-60" dirty="0">
                <a:latin typeface="Outfit Medium" pitchFamily="2" charset="0"/>
                <a:ea typeface="+mj-ea"/>
                <a:cs typeface="+mj-cs"/>
              </a:rPr>
              <a:t> </a:t>
            </a:r>
            <a:r>
              <a:rPr lang="en-US" altLang="zh-CN" sz="4800" b="1" cap="all" spc="-120" dirty="0">
                <a:latin typeface="+mj-lt"/>
              </a:rPr>
              <a:t>05</a:t>
            </a:r>
            <a:endParaRPr lang="zh-CN" altLang="en-US" sz="4800" b="1" cap="all" spc="-120" dirty="0">
              <a:latin typeface="+mj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A1B931-53B6-58B7-92A9-89BC6BC07579}"/>
              </a:ext>
            </a:extLst>
          </p:cNvPr>
          <p:cNvSpPr txBox="1"/>
          <p:nvPr/>
        </p:nvSpPr>
        <p:spPr>
          <a:xfrm>
            <a:off x="3855695" y="3683909"/>
            <a:ext cx="6301857" cy="226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50" spc="-60" dirty="0">
                <a:latin typeface="Outfit Medium" pitchFamily="2" charset="0"/>
                <a:ea typeface="+mj-ea"/>
                <a:cs typeface="+mj-cs"/>
              </a:rPr>
              <a:t>Chi-Square test</a:t>
            </a:r>
            <a:endParaRPr lang="zh-CN" altLang="en-US" sz="4250" spc="-60" dirty="0">
              <a:latin typeface="Outfit Medium" pitchFamily="2" charset="0"/>
              <a:ea typeface="+mj-ea"/>
              <a:cs typeface="+mj-cs"/>
              <a:sym typeface="+mn-ea"/>
            </a:endParaRPr>
          </a:p>
          <a:p>
            <a:endParaRPr lang="zh-CN" altLang="en-US" sz="4250" spc="-60" dirty="0">
              <a:latin typeface="Outfit Medium" pitchFamily="2" charset="0"/>
              <a:ea typeface="+mj-ea"/>
              <a:cs typeface="+mj-cs"/>
              <a:sym typeface="+mn-ea"/>
            </a:endParaRPr>
          </a:p>
          <a:p>
            <a:endParaRPr lang="zh-CN" altLang="en-US" sz="4250" spc="-60" dirty="0">
              <a:latin typeface="Outfit Medium" pitchFamily="2" charset="0"/>
              <a:ea typeface="+mj-ea"/>
              <a:cs typeface="+mj-cs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4D8751-5CE8-D854-2DFB-E1B22DF9B40E}"/>
              </a:ext>
            </a:extLst>
          </p:cNvPr>
          <p:cNvSpPr txBox="1"/>
          <p:nvPr/>
        </p:nvSpPr>
        <p:spPr bwMode="auto">
          <a:xfrm>
            <a:off x="3902564" y="4334642"/>
            <a:ext cx="7202437" cy="11816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spc="-40" dirty="0">
                <a:sym typeface="+mn-ea"/>
              </a:rPr>
              <a:t>Compare the two categorical variables, and determine whether they are statistically associated.</a:t>
            </a:r>
          </a:p>
        </p:txBody>
      </p:sp>
      <p:grpSp>
        <p:nvGrpSpPr>
          <p:cNvPr id="3" name="组合 11">
            <a:extLst>
              <a:ext uri="{FF2B5EF4-FFF2-40B4-BE49-F238E27FC236}">
                <a16:creationId xmlns:a16="http://schemas.microsoft.com/office/drawing/2014/main" id="{898031A3-969C-FD57-0362-ED4CF13BE2FE}"/>
              </a:ext>
            </a:extLst>
          </p:cNvPr>
          <p:cNvGrpSpPr/>
          <p:nvPr/>
        </p:nvGrpSpPr>
        <p:grpSpPr>
          <a:xfrm>
            <a:off x="2478725" y="2665630"/>
            <a:ext cx="518562" cy="353252"/>
            <a:chOff x="4895160" y="4287159"/>
            <a:chExt cx="571418" cy="389258"/>
          </a:xfrm>
          <a:solidFill>
            <a:srgbClr val="1A3F6C"/>
          </a:solidFill>
        </p:grpSpPr>
        <p:sp>
          <p:nvSpPr>
            <p:cNvPr id="17" name="Freeform 327">
              <a:extLst>
                <a:ext uri="{FF2B5EF4-FFF2-40B4-BE49-F238E27FC236}">
                  <a16:creationId xmlns:a16="http://schemas.microsoft.com/office/drawing/2014/main" id="{D59D82A4-FA39-3234-6088-3921A84A69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Rectangle 328">
              <a:extLst>
                <a:ext uri="{FF2B5EF4-FFF2-40B4-BE49-F238E27FC236}">
                  <a16:creationId xmlns:a16="http://schemas.microsoft.com/office/drawing/2014/main" id="{901936BE-E8CD-4A8A-7F71-D47EF049D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329">
              <a:extLst>
                <a:ext uri="{FF2B5EF4-FFF2-40B4-BE49-F238E27FC236}">
                  <a16:creationId xmlns:a16="http://schemas.microsoft.com/office/drawing/2014/main" id="{745C01B8-88DC-E635-BE7D-D5E784B68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Rectangle 330">
              <a:extLst>
                <a:ext uri="{FF2B5EF4-FFF2-40B4-BE49-F238E27FC236}">
                  <a16:creationId xmlns:a16="http://schemas.microsoft.com/office/drawing/2014/main" id="{10B05A93-3E24-C994-3E54-55AE8C853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Rectangle 331">
              <a:extLst>
                <a:ext uri="{FF2B5EF4-FFF2-40B4-BE49-F238E27FC236}">
                  <a16:creationId xmlns:a16="http://schemas.microsoft.com/office/drawing/2014/main" id="{6F3B3ABB-7BCA-CD11-B7D5-A6D485EF3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angle 332">
              <a:extLst>
                <a:ext uri="{FF2B5EF4-FFF2-40B4-BE49-F238E27FC236}">
                  <a16:creationId xmlns:a16="http://schemas.microsoft.com/office/drawing/2014/main" id="{B774CF3E-ED85-5915-4CF0-FE2C776D7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333">
              <a:extLst>
                <a:ext uri="{FF2B5EF4-FFF2-40B4-BE49-F238E27FC236}">
                  <a16:creationId xmlns:a16="http://schemas.microsoft.com/office/drawing/2014/main" id="{8EDD2384-7922-9D69-4686-B2CED292912C}"/>
                </a:ext>
              </a:extLst>
            </p:cNvPr>
            <p:cNvSpPr/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334">
              <a:extLst>
                <a:ext uri="{FF2B5EF4-FFF2-40B4-BE49-F238E27FC236}">
                  <a16:creationId xmlns:a16="http://schemas.microsoft.com/office/drawing/2014/main" id="{2048B73E-9627-C2CE-EEF7-CEB8C27C189E}"/>
                </a:ext>
              </a:extLst>
            </p:cNvPr>
            <p:cNvSpPr/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335">
              <a:extLst>
                <a:ext uri="{FF2B5EF4-FFF2-40B4-BE49-F238E27FC236}">
                  <a16:creationId xmlns:a16="http://schemas.microsoft.com/office/drawing/2014/main" id="{BF226726-2C34-F958-430D-5DA41B9E17E2}"/>
                </a:ext>
              </a:extLst>
            </p:cNvPr>
            <p:cNvSpPr/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19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C2480-73A5-B52D-6DFD-32AD82FD8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5B11-C717-8320-FF01-04C028EB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9" y="846000"/>
            <a:ext cx="5596501" cy="349790"/>
          </a:xfrm>
        </p:spPr>
        <p:txBody>
          <a:bodyPr/>
          <a:lstStyle/>
          <a:p>
            <a:r>
              <a:rPr lang="en-US" sz="2800" cap="all" spc="-120" dirty="0"/>
              <a:t>CHI-SQUARE test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F6027-BB72-6557-08E8-CF0A34EE1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1FE1D-7BCF-9EB3-9BA2-9C4334974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0AE60-C27B-D1D0-5A63-8DF687BD9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" y="1518031"/>
            <a:ext cx="10050278" cy="1981477"/>
          </a:xfrm>
          <a:prstGeom prst="rect">
            <a:avLst/>
          </a:prstGeom>
        </p:spPr>
      </p:pic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A0836EA2-20A3-D688-1597-20E6B31A01D0}"/>
              </a:ext>
            </a:extLst>
          </p:cNvPr>
          <p:cNvSpPr txBox="1">
            <a:spLocks/>
          </p:cNvSpPr>
          <p:nvPr/>
        </p:nvSpPr>
        <p:spPr>
          <a:xfrm>
            <a:off x="1354948" y="3720276"/>
            <a:ext cx="9482104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Offer: </a:t>
            </a:r>
            <a:r>
              <a:rPr lang="en-US" sz="2400" dirty="0"/>
              <a:t>Three types.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Conversion: </a:t>
            </a:r>
            <a:r>
              <a:rPr lang="en-US" sz="2400" dirty="0"/>
              <a:t>Whether a customer made a purchase(1 = Yes, 0 = No)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00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60FA1-4198-876E-D62F-3AF36FDD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14CFA1-9963-400D-42C0-2504C825B7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A8BD63-1A67-55DB-C6A7-69DC1817C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r>
              <a:rPr lang="en-US" dirty="0"/>
              <a:t>TERM 2 2025</a:t>
            </a:r>
            <a:endParaRPr lang="en-AU" dirty="0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5FE8D6E-99D9-0934-5AA8-BC834534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3" y="2179649"/>
            <a:ext cx="1800000" cy="868424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WHY?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B577F4-5934-DC74-C534-7196472BBB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8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9F41-2590-48D6-B077-0CD7BBE09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6E74-C2EF-F422-59F2-1A8215EF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all" spc="-120" dirty="0"/>
              <a:t>CHI-SQUARE test</a:t>
            </a:r>
            <a:br>
              <a:rPr lang="zh-CN" altLang="en-US" sz="2800" cap="all" spc="-120" dirty="0">
                <a:sym typeface="+mn-ea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DE20E-5B5D-4A86-6D78-DA5EB10D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572C5-4DA8-14A6-0EEF-88DE99FE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F0BFF008-8ADE-E2A8-4F47-B3C26956024A}"/>
              </a:ext>
            </a:extLst>
          </p:cNvPr>
          <p:cNvSpPr txBox="1">
            <a:spLocks/>
          </p:cNvSpPr>
          <p:nvPr/>
        </p:nvSpPr>
        <p:spPr>
          <a:xfrm>
            <a:off x="1354948" y="3720276"/>
            <a:ext cx="9482104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Offer: </a:t>
            </a:r>
            <a:r>
              <a:rPr lang="en-US" sz="2400" dirty="0"/>
              <a:t>Three types.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Conversion: </a:t>
            </a:r>
            <a:r>
              <a:rPr lang="en-US" sz="2400" dirty="0"/>
              <a:t>Whether a customer made a purchase(1 = Yes, 0 = No)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tx2"/>
                </a:solidFill>
              </a:rPr>
              <a:t>Does the type of promotion offered affect whether a customer converts or not?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84368-2785-BDE7-7113-3D1E5690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" y="1518031"/>
            <a:ext cx="1005027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7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298D2-F423-5BC5-71F1-46577F8FB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383612F-DC35-DB09-D2A2-2388B80F90C6}"/>
              </a:ext>
            </a:extLst>
          </p:cNvPr>
          <p:cNvGrpSpPr/>
          <p:nvPr/>
        </p:nvGrpSpPr>
        <p:grpSpPr>
          <a:xfrm>
            <a:off x="1526670" y="1666124"/>
            <a:ext cx="2384573" cy="2384573"/>
            <a:chOff x="4240335" y="3008435"/>
            <a:chExt cx="3711332" cy="371133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4CCD3E8-7EE2-C8BF-6323-8645B8928E18}"/>
                </a:ext>
              </a:extLst>
            </p:cNvPr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737523-475F-ECE7-7ABE-2909DF718B22}"/>
                </a:ext>
              </a:extLst>
            </p:cNvPr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D236426-EFF5-3725-E6BB-35D8F7A442BE}"/>
                  </a:ext>
                </a:extLst>
              </p:cNvPr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ED1FB86-AEC4-8FBC-26D2-8E18B9AA20FD}"/>
                  </a:ext>
                </a:extLst>
              </p:cNvPr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 dirty="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>
            <a:extLst>
              <a:ext uri="{FF2B5EF4-FFF2-40B4-BE49-F238E27FC236}">
                <a16:creationId xmlns:a16="http://schemas.microsoft.com/office/drawing/2014/main" id="{A1E74A66-0119-5D76-878E-B7B11B7BF559}"/>
              </a:ext>
            </a:extLst>
          </p:cNvPr>
          <p:cNvSpPr/>
          <p:nvPr/>
        </p:nvSpPr>
        <p:spPr>
          <a:xfrm>
            <a:off x="-118833" y="-570590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7BD6299-A182-FF19-0B54-7130EC6F2FDE}"/>
              </a:ext>
            </a:extLst>
          </p:cNvPr>
          <p:cNvSpPr/>
          <p:nvPr/>
        </p:nvSpPr>
        <p:spPr>
          <a:xfrm>
            <a:off x="4001461" y="4379076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7998FE-1ACE-C569-9ED7-80A018852680}"/>
              </a:ext>
            </a:extLst>
          </p:cNvPr>
          <p:cNvSpPr txBox="1"/>
          <p:nvPr/>
        </p:nvSpPr>
        <p:spPr>
          <a:xfrm>
            <a:off x="3855887" y="2378620"/>
            <a:ext cx="4805036" cy="83202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800" b="1" cap="all" spc="-120" dirty="0">
                <a:latin typeface="+mj-lt"/>
              </a:rPr>
              <a:t>PART</a:t>
            </a:r>
            <a:r>
              <a:rPr lang="en-US" altLang="zh-CN" sz="4800" b="1" spc="-60" dirty="0">
                <a:latin typeface="Outfit Medium" pitchFamily="2" charset="0"/>
                <a:ea typeface="+mj-ea"/>
                <a:cs typeface="+mj-cs"/>
              </a:rPr>
              <a:t> </a:t>
            </a:r>
            <a:r>
              <a:rPr lang="en-US" altLang="zh-CN" sz="4800" b="1" cap="all" spc="-120" dirty="0">
                <a:latin typeface="+mj-lt"/>
              </a:rPr>
              <a:t>06</a:t>
            </a:r>
            <a:endParaRPr lang="zh-CN" altLang="en-US" sz="4800" b="1" cap="all" spc="-120" dirty="0">
              <a:latin typeface="+mj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3949F5-64B8-A950-84C3-B998266063C0}"/>
              </a:ext>
            </a:extLst>
          </p:cNvPr>
          <p:cNvSpPr txBox="1"/>
          <p:nvPr/>
        </p:nvSpPr>
        <p:spPr>
          <a:xfrm>
            <a:off x="3855695" y="3683909"/>
            <a:ext cx="6301857" cy="226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50" spc="-60" dirty="0">
                <a:latin typeface="Outfit Medium" pitchFamily="2" charset="0"/>
                <a:ea typeface="+mj-ea"/>
                <a:cs typeface="+mj-cs"/>
              </a:rPr>
              <a:t>Proportion test (Z-test)</a:t>
            </a:r>
            <a:endParaRPr lang="zh-CN" altLang="en-US" sz="4250" spc="-60" dirty="0">
              <a:latin typeface="Outfit Medium" pitchFamily="2" charset="0"/>
              <a:ea typeface="+mj-ea"/>
              <a:cs typeface="+mj-cs"/>
              <a:sym typeface="+mn-ea"/>
            </a:endParaRPr>
          </a:p>
          <a:p>
            <a:endParaRPr lang="zh-CN" altLang="en-US" sz="4250" spc="-60" dirty="0">
              <a:latin typeface="Outfit Medium" pitchFamily="2" charset="0"/>
              <a:ea typeface="+mj-ea"/>
              <a:cs typeface="+mj-cs"/>
              <a:sym typeface="+mn-ea"/>
            </a:endParaRPr>
          </a:p>
          <a:p>
            <a:endParaRPr lang="zh-CN" altLang="en-US" sz="4250" spc="-60" dirty="0">
              <a:latin typeface="Outfit Medium" pitchFamily="2" charset="0"/>
              <a:ea typeface="+mj-ea"/>
              <a:cs typeface="+mj-cs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238E03-F48E-D891-CCE6-4650D8E5757B}"/>
              </a:ext>
            </a:extLst>
          </p:cNvPr>
          <p:cNvSpPr txBox="1"/>
          <p:nvPr/>
        </p:nvSpPr>
        <p:spPr bwMode="auto">
          <a:xfrm>
            <a:off x="3902564" y="4334642"/>
            <a:ext cx="7202437" cy="17586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spc="-40" dirty="0">
                <a:sym typeface="+mn-ea"/>
              </a:rPr>
              <a:t>Used to determine whether the proportion of successes in a sample differs significantly from a known or hypothesized population proportion. </a:t>
            </a:r>
          </a:p>
        </p:txBody>
      </p:sp>
      <p:grpSp>
        <p:nvGrpSpPr>
          <p:cNvPr id="3" name="组合 11">
            <a:extLst>
              <a:ext uri="{FF2B5EF4-FFF2-40B4-BE49-F238E27FC236}">
                <a16:creationId xmlns:a16="http://schemas.microsoft.com/office/drawing/2014/main" id="{B7602211-AC3B-4B9D-EB39-88838C787482}"/>
              </a:ext>
            </a:extLst>
          </p:cNvPr>
          <p:cNvGrpSpPr/>
          <p:nvPr/>
        </p:nvGrpSpPr>
        <p:grpSpPr>
          <a:xfrm>
            <a:off x="2478725" y="2665630"/>
            <a:ext cx="518562" cy="353252"/>
            <a:chOff x="4895160" y="4287159"/>
            <a:chExt cx="571418" cy="389258"/>
          </a:xfrm>
          <a:solidFill>
            <a:srgbClr val="1A3F6C"/>
          </a:solidFill>
        </p:grpSpPr>
        <p:sp>
          <p:nvSpPr>
            <p:cNvPr id="17" name="Freeform 327">
              <a:extLst>
                <a:ext uri="{FF2B5EF4-FFF2-40B4-BE49-F238E27FC236}">
                  <a16:creationId xmlns:a16="http://schemas.microsoft.com/office/drawing/2014/main" id="{2951A041-7041-4CE1-35B5-C1441316BF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Rectangle 328">
              <a:extLst>
                <a:ext uri="{FF2B5EF4-FFF2-40B4-BE49-F238E27FC236}">
                  <a16:creationId xmlns:a16="http://schemas.microsoft.com/office/drawing/2014/main" id="{E2BABA98-305B-2BBD-0C81-D51A8E068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329">
              <a:extLst>
                <a:ext uri="{FF2B5EF4-FFF2-40B4-BE49-F238E27FC236}">
                  <a16:creationId xmlns:a16="http://schemas.microsoft.com/office/drawing/2014/main" id="{03C874E4-CAAF-4B68-58DC-6938F19E2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Rectangle 330">
              <a:extLst>
                <a:ext uri="{FF2B5EF4-FFF2-40B4-BE49-F238E27FC236}">
                  <a16:creationId xmlns:a16="http://schemas.microsoft.com/office/drawing/2014/main" id="{05DE256A-1093-C0E4-7123-734846AC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Rectangle 331">
              <a:extLst>
                <a:ext uri="{FF2B5EF4-FFF2-40B4-BE49-F238E27FC236}">
                  <a16:creationId xmlns:a16="http://schemas.microsoft.com/office/drawing/2014/main" id="{0C295C1E-6D68-B91F-78A2-5D4B13793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angle 332">
              <a:extLst>
                <a:ext uri="{FF2B5EF4-FFF2-40B4-BE49-F238E27FC236}">
                  <a16:creationId xmlns:a16="http://schemas.microsoft.com/office/drawing/2014/main" id="{9E382316-D401-AFCF-C341-1DAD676C6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333">
              <a:extLst>
                <a:ext uri="{FF2B5EF4-FFF2-40B4-BE49-F238E27FC236}">
                  <a16:creationId xmlns:a16="http://schemas.microsoft.com/office/drawing/2014/main" id="{0A1D3F38-2CA3-BE74-B098-0DD21C80593A}"/>
                </a:ext>
              </a:extLst>
            </p:cNvPr>
            <p:cNvSpPr/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334">
              <a:extLst>
                <a:ext uri="{FF2B5EF4-FFF2-40B4-BE49-F238E27FC236}">
                  <a16:creationId xmlns:a16="http://schemas.microsoft.com/office/drawing/2014/main" id="{97169B58-6735-4842-07F4-0B494C8B14E3}"/>
                </a:ext>
              </a:extLst>
            </p:cNvPr>
            <p:cNvSpPr/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335">
              <a:extLst>
                <a:ext uri="{FF2B5EF4-FFF2-40B4-BE49-F238E27FC236}">
                  <a16:creationId xmlns:a16="http://schemas.microsoft.com/office/drawing/2014/main" id="{30543DD1-F57C-64C1-34BB-27AFC42197BE}"/>
                </a:ext>
              </a:extLst>
            </p:cNvPr>
            <p:cNvSpPr/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33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0EE3D-8FD2-BA0F-F0B5-54B810CC7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9E4-45F9-B582-BB45-ED5084BD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9" y="846000"/>
            <a:ext cx="5596501" cy="349790"/>
          </a:xfrm>
        </p:spPr>
        <p:txBody>
          <a:bodyPr/>
          <a:lstStyle/>
          <a:p>
            <a:r>
              <a:rPr lang="en-US" sz="2800" cap="all" spc="-120" dirty="0"/>
              <a:t>PROPORTION TEST (Z-test)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C682C-81AC-BF90-41C3-A723E114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A559D-C2B0-FA2D-7866-2B80FD9F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A0DFB-5C0A-376F-DD29-F79E7B54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049" y="1577390"/>
            <a:ext cx="5029902" cy="1371791"/>
          </a:xfrm>
          <a:prstGeom prst="rect">
            <a:avLst/>
          </a:prstGeom>
        </p:spPr>
      </p:pic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A6FC4A01-FE11-0F6F-0E08-2007D091EAA1}"/>
              </a:ext>
            </a:extLst>
          </p:cNvPr>
          <p:cNvSpPr txBox="1">
            <a:spLocks/>
          </p:cNvSpPr>
          <p:nvPr/>
        </p:nvSpPr>
        <p:spPr>
          <a:xfrm>
            <a:off x="1543565" y="3300272"/>
            <a:ext cx="9104869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Group: </a:t>
            </a:r>
            <a:r>
              <a:rPr lang="en-US" sz="2400" dirty="0"/>
              <a:t>Which campaign the user was assigned to, control represent the standard ad while treatment represent the new version of ad.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Converted: </a:t>
            </a:r>
            <a:r>
              <a:rPr lang="en-US" sz="2400" dirty="0"/>
              <a:t>Whether the user made a purchase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24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59046-79C7-C7F3-838D-9BB817994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89B-1FAE-0299-B1F1-7874F519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all" spc="-120" dirty="0"/>
              <a:t>PROPORTION TEST (Z-test)</a:t>
            </a:r>
            <a:br>
              <a:rPr lang="zh-CN" altLang="en-US" sz="2800" cap="all" spc="-120" dirty="0">
                <a:sym typeface="+mn-ea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78BD1-45AA-EC87-5860-7C167A1F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4C0D6-221F-74D8-75C0-3940A3D6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5DD03160-9469-E3B6-8D0B-10519DD24C36}"/>
              </a:ext>
            </a:extLst>
          </p:cNvPr>
          <p:cNvSpPr txBox="1">
            <a:spLocks/>
          </p:cNvSpPr>
          <p:nvPr/>
        </p:nvSpPr>
        <p:spPr>
          <a:xfrm>
            <a:off x="1543565" y="3300272"/>
            <a:ext cx="9104869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Group: </a:t>
            </a:r>
            <a:r>
              <a:rPr lang="en-US" sz="2400" dirty="0"/>
              <a:t>Which campaign the user was assigned to, control represent the standard ad while treatment represent the new version of ad.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Converted: </a:t>
            </a:r>
            <a:r>
              <a:rPr lang="en-US" sz="2400" dirty="0"/>
              <a:t>Whether the user made a purchase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tx2"/>
                </a:solidFill>
              </a:rPr>
              <a:t>Does the new ad significantly improve conversion rates?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4F504-DE23-D19D-5AC4-C777A60F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049" y="1578400"/>
            <a:ext cx="502990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F45F6-27B5-46E2-E0AA-E8429F7CF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D6BB-DBC4-4724-620E-ADAE53CB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895600"/>
            <a:ext cx="5585700" cy="1752600"/>
          </a:xfrm>
        </p:spPr>
        <p:txBody>
          <a:bodyPr/>
          <a:lstStyle/>
          <a:p>
            <a:r>
              <a:rPr lang="en-AU" dirty="0"/>
              <a:t>Thank </a:t>
            </a:r>
            <a:br>
              <a:rPr lang="en-AU" dirty="0"/>
            </a:br>
            <a:r>
              <a:rPr lang="en-AU" dirty="0">
                <a:solidFill>
                  <a:schemeClr val="tx2"/>
                </a:solidFill>
              </a:rPr>
              <a:t>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D9C6C9-B3D1-2AE7-EE3E-E9BF8E6F6A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5206999"/>
            <a:ext cx="5585700" cy="1317625"/>
          </a:xfrm>
        </p:spPr>
        <p:txBody>
          <a:bodyPr/>
          <a:lstStyle/>
          <a:p>
            <a:r>
              <a:rPr lang="en-AU" dirty="0"/>
              <a:t>CICI LU</a:t>
            </a:r>
          </a:p>
          <a:p>
            <a:pPr lvl="2"/>
            <a:r>
              <a:rPr lang="en-AU" dirty="0"/>
              <a:t>Phone: 0432 910 870</a:t>
            </a:r>
          </a:p>
          <a:p>
            <a:pPr lvl="2"/>
            <a:r>
              <a:rPr lang="en-AU" dirty="0"/>
              <a:t>Email: cici.lu@clemengerbbdo.com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746759-2DA7-77B7-54EC-BB30C4815D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07 08 2025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531F8E-6607-C105-3151-C0EBFA69A5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0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F0633-86BE-8B6B-EAC2-4F80DF716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1DF2F-A2B8-A8FA-FA53-4E83C79F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FE7247-F89A-EA7C-2D3B-D20B2253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r>
              <a:rPr lang="en-US" dirty="0"/>
              <a:t>TERM 2 2025</a:t>
            </a:r>
            <a:endParaRPr lang="en-AU" dirty="0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30939C3D-D360-F257-20A3-53E909F3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3" y="2179649"/>
            <a:ext cx="1800000" cy="868424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WHY?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22A84-A787-1CE9-7028-C89BF63E5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BABAF09F-91A7-E8B4-139B-CAD695BD414C}"/>
              </a:ext>
            </a:extLst>
          </p:cNvPr>
          <p:cNvSpPr txBox="1">
            <a:spLocks/>
          </p:cNvSpPr>
          <p:nvPr/>
        </p:nvSpPr>
        <p:spPr>
          <a:xfrm>
            <a:off x="324145" y="3338002"/>
            <a:ext cx="5180736" cy="39586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500"/>
              </a:spcAft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3000"/>
              </a:lnSpc>
              <a:spcBef>
                <a:spcPts val="150"/>
              </a:spcBef>
              <a:spcAft>
                <a:spcPts val="350"/>
              </a:spcAft>
              <a:defRPr sz="25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many real-world situations, we have lots of data. For example, from marketing campaigns, surveys, or customer feedback. One way of </a:t>
            </a:r>
            <a:r>
              <a:rPr lang="en-US" dirty="0" err="1"/>
              <a:t>analysing</a:t>
            </a:r>
            <a:r>
              <a:rPr lang="en-US" dirty="0"/>
              <a:t> it is using Statistical Tests. But we don’t know how to conduct statistical analysis on it.</a:t>
            </a:r>
          </a:p>
          <a:p>
            <a:r>
              <a:rPr lang="en-US" dirty="0" err="1">
                <a:solidFill>
                  <a:schemeClr val="tx2"/>
                </a:solidFill>
              </a:rPr>
              <a:t>SmartStat</a:t>
            </a:r>
            <a:r>
              <a:rPr lang="en-US" dirty="0">
                <a:solidFill>
                  <a:schemeClr val="tx2"/>
                </a:solidFill>
              </a:rPr>
              <a:t> is designed to solve that problem!</a:t>
            </a:r>
            <a:endParaRPr lang="en-A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76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B7575-8193-2F88-ACBC-B0FDBCD3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CB245-5ADD-A7C7-DB9B-AEA252E6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000" y="320400"/>
            <a:ext cx="1800000" cy="144000"/>
          </a:xfrm>
        </p:spPr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C0112F-F32F-F649-62D6-2E8143F4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400" y="320400"/>
            <a:ext cx="3888000" cy="144000"/>
          </a:xfrm>
        </p:spPr>
        <p:txBody>
          <a:bodyPr/>
          <a:lstStyle/>
          <a:p>
            <a:r>
              <a:rPr lang="en-AU" dirty="0"/>
              <a:t>Project Name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74F2CC3-1AB2-A216-9C54-17784633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3" y="2179649"/>
            <a:ext cx="1800000" cy="868424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WHY? </a:t>
            </a:r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F49E67DD-CB8E-C897-0C2E-7872D360E868}"/>
              </a:ext>
            </a:extLst>
          </p:cNvPr>
          <p:cNvSpPr txBox="1">
            <a:spLocks/>
          </p:cNvSpPr>
          <p:nvPr/>
        </p:nvSpPr>
        <p:spPr>
          <a:xfrm>
            <a:off x="5458698" y="3340311"/>
            <a:ext cx="6411817" cy="2985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500"/>
              </a:spcAft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3000"/>
              </a:lnSpc>
              <a:spcBef>
                <a:spcPts val="150"/>
              </a:spcBef>
              <a:spcAft>
                <a:spcPts val="350"/>
              </a:spcAft>
              <a:defRPr sz="25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guides users step-by-step through a series of simple questions about their data:</a:t>
            </a:r>
          </a:p>
          <a:p>
            <a:r>
              <a:rPr lang="en-US" dirty="0"/>
              <a:t>1. What kind of data do you have — </a:t>
            </a:r>
            <a:r>
              <a:rPr lang="en-US" dirty="0">
                <a:solidFill>
                  <a:schemeClr val="tx2"/>
                </a:solidFill>
              </a:rPr>
              <a:t>numbers or categories</a:t>
            </a:r>
            <a:r>
              <a:rPr lang="en-US" dirty="0"/>
              <a:t>?</a:t>
            </a:r>
          </a:p>
          <a:p>
            <a:r>
              <a:rPr lang="en-US" dirty="0"/>
              <a:t>2. How is it structured —</a:t>
            </a:r>
            <a:r>
              <a:rPr lang="en-US" dirty="0">
                <a:solidFill>
                  <a:schemeClr val="tx2"/>
                </a:solidFill>
              </a:rPr>
              <a:t> two groups, paired, or multiple variables</a:t>
            </a:r>
            <a:r>
              <a:rPr lang="en-US" dirty="0"/>
              <a:t>?</a:t>
            </a:r>
          </a:p>
          <a:p>
            <a:r>
              <a:rPr lang="en-US" dirty="0"/>
              <a:t>3. Do you assume normal distribution?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2D9C27-5698-85F3-4481-EF325E49CC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99E47AAF-E396-C31F-CD15-43C7EE3331AF}"/>
              </a:ext>
            </a:extLst>
          </p:cNvPr>
          <p:cNvSpPr txBox="1">
            <a:spLocks/>
          </p:cNvSpPr>
          <p:nvPr/>
        </p:nvSpPr>
        <p:spPr>
          <a:xfrm>
            <a:off x="324145" y="3338002"/>
            <a:ext cx="5180736" cy="39586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500"/>
              </a:spcAft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3000"/>
              </a:lnSpc>
              <a:spcBef>
                <a:spcPts val="150"/>
              </a:spcBef>
              <a:spcAft>
                <a:spcPts val="350"/>
              </a:spcAft>
              <a:defRPr sz="25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250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many real-world situations, we have lots of data. For example, from marketing campaigns, surveys, or customer feedback. One way of </a:t>
            </a:r>
            <a:r>
              <a:rPr lang="en-US" dirty="0" err="1"/>
              <a:t>analysing</a:t>
            </a:r>
            <a:r>
              <a:rPr lang="en-US" dirty="0"/>
              <a:t> it is using Statistical Tests. But we don’t know how to conduct statistical analysis on it.</a:t>
            </a:r>
          </a:p>
          <a:p>
            <a:r>
              <a:rPr lang="en-US" dirty="0" err="1">
                <a:solidFill>
                  <a:schemeClr val="tx2"/>
                </a:solidFill>
              </a:rPr>
              <a:t>SmartStat</a:t>
            </a:r>
            <a:r>
              <a:rPr lang="en-US" dirty="0">
                <a:solidFill>
                  <a:schemeClr val="tx2"/>
                </a:solidFill>
              </a:rPr>
              <a:t> is designed to solve that problem!</a:t>
            </a:r>
            <a:endParaRPr lang="en-A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8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11883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200"/>
          </a:p>
        </p:txBody>
      </p:sp>
      <p:grpSp>
        <p:nvGrpSpPr>
          <p:cNvPr id="5" name="组合 4"/>
          <p:cNvGrpSpPr/>
          <p:nvPr/>
        </p:nvGrpSpPr>
        <p:grpSpPr>
          <a:xfrm>
            <a:off x="1526670" y="293248"/>
            <a:ext cx="2384573" cy="2384573"/>
            <a:chOff x="4240335" y="3008435"/>
            <a:chExt cx="3711332" cy="3711332"/>
          </a:xfrm>
        </p:grpSpPr>
        <p:sp>
          <p:nvSpPr>
            <p:cNvPr id="6" name="椭圆 5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solidFill>
                <a:schemeClr val="tx1"/>
              </a:solidFill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8" name="椭圆 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solidFill>
                  <a:schemeClr val="tx1"/>
                </a:soli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>
                  <a:solidFill>
                    <a:schemeClr val="tx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solidFill>
                  <a:schemeClr val="tx1"/>
                </a:solidFill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 dirty="0">
                  <a:solidFill>
                    <a:schemeClr val="tx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3770101" y="1203313"/>
            <a:ext cx="4239532" cy="77040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400" b="1" cap="all" spc="-120" dirty="0">
                <a:latin typeface="+mj-lt"/>
              </a:rPr>
              <a:t>CONTENT</a:t>
            </a:r>
            <a:r>
              <a:rPr lang="en-US" altLang="zh-CN" sz="4000" dirty="0">
                <a:latin typeface="+mn-ea"/>
              </a:rPr>
              <a:t> </a:t>
            </a:r>
            <a:endParaRPr lang="zh-CN" altLang="en-US" sz="4000" dirty="0">
              <a:latin typeface="+mn-ea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1824012" y="1107598"/>
            <a:ext cx="1692445" cy="71423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ITC Avant Garde Std XLt"/>
            </a:endParaRPr>
          </a:p>
        </p:txBody>
      </p:sp>
      <p:sp>
        <p:nvSpPr>
          <p:cNvPr id="12" name="文本框 17"/>
          <p:cNvSpPr txBox="1"/>
          <p:nvPr/>
        </p:nvSpPr>
        <p:spPr>
          <a:xfrm>
            <a:off x="3712184" y="2644926"/>
            <a:ext cx="717848" cy="5739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AU" sz="3125" b="1" dirty="0">
                <a:solidFill>
                  <a:schemeClr val="tx1"/>
                </a:solidFill>
                <a:latin typeface="+mj-lt"/>
              </a:rPr>
              <a:t>01</a:t>
            </a:r>
            <a:endParaRPr lang="zh-CN" altLang="en-US" sz="3125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文本框 18"/>
          <p:cNvSpPr txBox="1"/>
          <p:nvPr/>
        </p:nvSpPr>
        <p:spPr>
          <a:xfrm>
            <a:off x="3712184" y="3570541"/>
            <a:ext cx="717848" cy="5739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125" b="1" dirty="0">
                <a:solidFill>
                  <a:schemeClr val="tx1"/>
                </a:solidFill>
                <a:latin typeface="+mj-lt"/>
              </a:rPr>
              <a:t>02</a:t>
            </a:r>
            <a:endParaRPr lang="zh-CN" altLang="en-US" sz="3125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3712184" y="4496156"/>
            <a:ext cx="717848" cy="5739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125" b="1" dirty="0">
                <a:solidFill>
                  <a:schemeClr val="tx1"/>
                </a:solidFill>
                <a:latin typeface="+mj-lt"/>
              </a:rPr>
              <a:t>03</a:t>
            </a:r>
            <a:endParaRPr lang="zh-CN" altLang="en-US" sz="3125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文本框 20"/>
          <p:cNvSpPr txBox="1"/>
          <p:nvPr/>
        </p:nvSpPr>
        <p:spPr>
          <a:xfrm>
            <a:off x="7198757" y="2647488"/>
            <a:ext cx="717848" cy="5739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125" b="1" dirty="0">
                <a:solidFill>
                  <a:schemeClr val="tx1"/>
                </a:solidFill>
                <a:latin typeface="+mj-lt"/>
              </a:rPr>
              <a:t>04</a:t>
            </a:r>
            <a:endParaRPr lang="zh-CN" altLang="en-US" sz="3125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文本框 21"/>
          <p:cNvSpPr txBox="1"/>
          <p:nvPr/>
        </p:nvSpPr>
        <p:spPr>
          <a:xfrm>
            <a:off x="4500331" y="2706425"/>
            <a:ext cx="2778965" cy="4616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AU" sz="2400" dirty="0"/>
              <a:t>Independent t-test</a:t>
            </a:r>
            <a:endParaRPr lang="zh-CN" altLang="en-US" sz="2400" b="1" dirty="0">
              <a:solidFill>
                <a:srgbClr val="1A3F6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22"/>
          <p:cNvSpPr txBox="1"/>
          <p:nvPr/>
        </p:nvSpPr>
        <p:spPr>
          <a:xfrm>
            <a:off x="4500331" y="3630975"/>
            <a:ext cx="2778965" cy="4616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AU" sz="2400" dirty="0"/>
              <a:t>Paired t-test</a:t>
            </a:r>
            <a:endParaRPr lang="zh-CN" altLang="en-US" sz="2400" b="1" dirty="0">
              <a:solidFill>
                <a:srgbClr val="1A3F6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23"/>
          <p:cNvSpPr txBox="1"/>
          <p:nvPr/>
        </p:nvSpPr>
        <p:spPr>
          <a:xfrm>
            <a:off x="4500331" y="4557670"/>
            <a:ext cx="2778965" cy="4616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AU" sz="2400" dirty="0"/>
              <a:t>ANOVA</a:t>
            </a:r>
            <a:endParaRPr lang="zh-CN" altLang="en-US" sz="2400" b="1" dirty="0">
              <a:solidFill>
                <a:srgbClr val="1A3F6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24"/>
          <p:cNvSpPr txBox="1"/>
          <p:nvPr/>
        </p:nvSpPr>
        <p:spPr>
          <a:xfrm>
            <a:off x="7903931" y="2709002"/>
            <a:ext cx="3711126" cy="4616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400" dirty="0"/>
              <a:t>Pearson correlation test</a:t>
            </a:r>
            <a:endParaRPr lang="zh-CN" altLang="en-US" sz="2400" b="1" dirty="0">
              <a:solidFill>
                <a:srgbClr val="1A3F6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875329" y="3284515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875329" y="4209108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875329" y="5129485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875328" y="1972517"/>
            <a:ext cx="4856297" cy="609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文本框 20"/>
          <p:cNvSpPr txBox="1"/>
          <p:nvPr/>
        </p:nvSpPr>
        <p:spPr>
          <a:xfrm>
            <a:off x="7198757" y="3498388"/>
            <a:ext cx="717848" cy="5739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125" b="1" dirty="0">
                <a:solidFill>
                  <a:schemeClr val="tx1"/>
                </a:solidFill>
                <a:latin typeface="+mj-lt"/>
              </a:rPr>
              <a:t>05</a:t>
            </a:r>
            <a:endParaRPr lang="zh-CN" altLang="en-US" sz="3125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文本框 24"/>
          <p:cNvSpPr txBox="1"/>
          <p:nvPr/>
        </p:nvSpPr>
        <p:spPr>
          <a:xfrm>
            <a:off x="7903931" y="3570909"/>
            <a:ext cx="2778965" cy="4616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400" dirty="0"/>
              <a:t>Chi-Square test</a:t>
            </a:r>
            <a:endParaRPr lang="zh-CN" altLang="en-US" sz="2400" dirty="0">
              <a:solidFill>
                <a:srgbClr val="1A3F6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7198757" y="4437341"/>
            <a:ext cx="717848" cy="5739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125" b="1" dirty="0">
                <a:solidFill>
                  <a:schemeClr val="tx1"/>
                </a:solidFill>
                <a:latin typeface="+mj-lt"/>
              </a:rPr>
              <a:t>06</a:t>
            </a:r>
            <a:endParaRPr lang="zh-CN" altLang="en-US" sz="3125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文本框 24"/>
          <p:cNvSpPr txBox="1"/>
          <p:nvPr/>
        </p:nvSpPr>
        <p:spPr>
          <a:xfrm>
            <a:off x="8009633" y="4465918"/>
            <a:ext cx="3605424" cy="46224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AU" sz="2400" dirty="0"/>
              <a:t>Proportion test (Z-test)</a:t>
            </a:r>
            <a:endParaRPr lang="zh-CN" altLang="en-US" sz="2400" dirty="0"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914862" y="4207415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914862" y="3282855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6914862" y="5124355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9" presetID="2" presetClass="entr" presetSubtype="4" accel="60000" fill="hold" grpId="0" nodeType="afterEffect" nodePh="1" p14:presetBounceEnd="4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5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1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7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8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8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9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1" grpId="0" animBg="1"/>
          <p:bldP spid="22" grpId="0" animBg="1"/>
          <p:bldP spid="24" grpId="0" animBg="1"/>
          <p:bldP spid="2" grpId="0"/>
          <p:bldP spid="3" grpId="0"/>
          <p:bldP spid="29" grpId="0"/>
          <p:bldP spid="30" grpId="0"/>
          <p:bldP spid="32" grpId="0" animBg="1"/>
          <p:bldP spid="33" grpId="0" animBg="1"/>
          <p:bldP spid="34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9" presetID="2" presetClass="entr" presetSubtype="4" accel="60000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5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1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7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8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8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9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1" grpId="0" animBg="1"/>
          <p:bldP spid="22" grpId="0" animBg="1"/>
          <p:bldP spid="24" grpId="0" animBg="1"/>
          <p:bldP spid="2" grpId="0"/>
          <p:bldP spid="3" grpId="0"/>
          <p:bldP spid="29" grpId="0"/>
          <p:bldP spid="30" grpId="0"/>
          <p:bldP spid="32" grpId="0" animBg="1"/>
          <p:bldP spid="33" grpId="0" animBg="1"/>
          <p:bldP spid="34" grpId="0" bldLvl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26670" y="1666124"/>
            <a:ext cx="2384573" cy="2384573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118833" y="-570590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001461" y="4379076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55887" y="2378620"/>
            <a:ext cx="4805036" cy="83202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800" b="1" cap="all" spc="-120" dirty="0">
                <a:latin typeface="+mj-lt"/>
              </a:rPr>
              <a:t>PART</a:t>
            </a:r>
            <a:r>
              <a:rPr lang="en-US" altLang="zh-CN" sz="4800" b="1" spc="-60" dirty="0">
                <a:latin typeface="Outfit Medium" pitchFamily="2" charset="0"/>
                <a:ea typeface="+mj-ea"/>
                <a:cs typeface="+mj-cs"/>
              </a:rPr>
              <a:t> </a:t>
            </a:r>
            <a:r>
              <a:rPr lang="en-US" altLang="zh-CN" sz="4800" b="1" cap="all" spc="-120" dirty="0">
                <a:latin typeface="+mj-lt"/>
              </a:rPr>
              <a:t>01</a:t>
            </a:r>
            <a:endParaRPr lang="zh-CN" altLang="en-US" sz="4800" b="1" cap="all" spc="-120" dirty="0"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55695" y="3683909"/>
            <a:ext cx="6301857" cy="747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250" spc="-60" dirty="0">
                <a:latin typeface="Outfit Medium" pitchFamily="2" charset="0"/>
                <a:ea typeface="+mj-ea"/>
                <a:cs typeface="+mj-cs"/>
              </a:rPr>
              <a:t>Independent t-test</a:t>
            </a:r>
            <a:endParaRPr lang="zh-CN" altLang="en-US" sz="4250" spc="-60" dirty="0">
              <a:latin typeface="Outfit Medium" pitchFamily="2" charset="0"/>
              <a:ea typeface="+mj-ea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3902565" y="4378710"/>
            <a:ext cx="6937128" cy="17586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spc="-40" dirty="0">
                <a:sym typeface="+mn-ea"/>
              </a:rPr>
              <a:t>Compare the averages of two groups and determine if the difference is statistically meaningful, or just due to random variation.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382728" y="2490050"/>
            <a:ext cx="702937" cy="707692"/>
            <a:chOff x="5042691" y="2273920"/>
            <a:chExt cx="702937" cy="707692"/>
          </a:xfrm>
          <a:solidFill>
            <a:srgbClr val="1A3F6C"/>
          </a:solidFill>
        </p:grpSpPr>
        <p:sp>
          <p:nvSpPr>
            <p:cNvPr id="15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200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7CD0-7351-5C3B-16DE-C8E7FC81D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07D3-3A3E-FEB2-8457-7F986937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cap="all" spc="-120" dirty="0"/>
              <a:t>Independent</a:t>
            </a:r>
            <a:r>
              <a:rPr lang="en-AU" sz="2800" dirty="0"/>
              <a:t> </a:t>
            </a:r>
            <a:r>
              <a:rPr lang="en-AU" sz="2800" cap="all" spc="-120" dirty="0"/>
              <a:t>t-test</a:t>
            </a:r>
            <a:br>
              <a:rPr lang="zh-CN" altLang="en-US" sz="2800" cap="all" spc="-120" dirty="0">
                <a:sym typeface="+mn-ea"/>
              </a:rPr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F8EF20-CDCB-6A5D-7061-0E4D5C5D8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550" y="1380820"/>
            <a:ext cx="11398250" cy="16541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F008E-640D-A1B7-1255-971DA817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SCIENCE INTERNSHIP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0888-6A44-88A0-A2E3-D976317B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B6293EBC-70FC-F0EE-C389-EF29C5B75A4C}"/>
              </a:ext>
            </a:extLst>
          </p:cNvPr>
          <p:cNvSpPr txBox="1">
            <a:spLocks/>
          </p:cNvSpPr>
          <p:nvPr/>
        </p:nvSpPr>
        <p:spPr>
          <a:xfrm>
            <a:off x="971530" y="3429000"/>
            <a:ext cx="10248940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Response</a:t>
            </a:r>
            <a:r>
              <a:rPr lang="en-US" sz="2400" dirty="0"/>
              <a:t>: Whether the customer accepted the promotion (1 = Yes, 0 = No)</a:t>
            </a:r>
          </a:p>
          <a:p>
            <a:r>
              <a:rPr lang="en-US" sz="2400" dirty="0">
                <a:solidFill>
                  <a:schemeClr val="tx2"/>
                </a:solidFill>
              </a:rPr>
              <a:t>Income</a:t>
            </a:r>
            <a:r>
              <a:rPr lang="en-US" sz="2400" dirty="0"/>
              <a:t>: The customer’s yearly household income</a:t>
            </a:r>
          </a:p>
          <a:p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36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90071-3363-B036-D463-2019601E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cap="all" spc="-120" dirty="0"/>
              <a:t>Independent</a:t>
            </a:r>
            <a:r>
              <a:rPr lang="en-AU" sz="2800" dirty="0"/>
              <a:t> </a:t>
            </a:r>
            <a:r>
              <a:rPr lang="en-AU" sz="2800" cap="all" spc="-120" dirty="0"/>
              <a:t>t-test</a:t>
            </a:r>
            <a:br>
              <a:rPr lang="zh-CN" altLang="en-US" sz="2800" cap="all" spc="-120" dirty="0">
                <a:sym typeface="+mn-ea"/>
              </a:rPr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B03CE-384C-5E35-F3BB-3AEDB2CE3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550" y="1380820"/>
            <a:ext cx="11398250" cy="16541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C8F6F-F600-68DB-159E-4801BBF6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 SCIENCE INTERNSHIP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FDCF-CDA6-5D01-57A1-AA992F7B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 2 2025</a:t>
            </a:r>
            <a:endParaRPr lang="en-AU" dirty="0"/>
          </a:p>
          <a:p>
            <a:endParaRPr lang="zh-CN" alt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0E1BACAE-AACB-8E68-E78B-33BBAECED43B}"/>
              </a:ext>
            </a:extLst>
          </p:cNvPr>
          <p:cNvSpPr txBox="1">
            <a:spLocks/>
          </p:cNvSpPr>
          <p:nvPr/>
        </p:nvSpPr>
        <p:spPr>
          <a:xfrm>
            <a:off x="971530" y="3429000"/>
            <a:ext cx="10248940" cy="39586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defRPr sz="1000" b="1" kern="1200" cap="all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108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Arial" pitchFamily="2" charset="0"/>
              <a:buChar char="•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250"/>
              </a:spcAft>
              <a:buFont typeface="Calibri" panose="020F050202020403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6000"/>
              </a:lnSpc>
              <a:spcBef>
                <a:spcPts val="150"/>
              </a:spcBef>
              <a:spcAft>
                <a:spcPts val="350"/>
              </a:spcAft>
              <a:buFontTx/>
              <a:buNone/>
              <a:defRPr sz="900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Response</a:t>
            </a:r>
            <a:r>
              <a:rPr lang="en-US" sz="2400" dirty="0"/>
              <a:t>: Whether the customer accepted the promotion (1 = Yes, 0 = No)</a:t>
            </a:r>
          </a:p>
          <a:p>
            <a:r>
              <a:rPr lang="en-US" sz="2400" dirty="0">
                <a:solidFill>
                  <a:schemeClr val="tx2"/>
                </a:solidFill>
              </a:rPr>
              <a:t>Income</a:t>
            </a:r>
            <a:r>
              <a:rPr lang="en-US" sz="2400" dirty="0"/>
              <a:t>: The customer’s yearly household income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Is there a significant difference in income between customers who accepted the promotion and those who didn’t?</a:t>
            </a:r>
            <a:endParaRPr lang="en-AU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B003-4742-BD52-2B26-734095045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1DDF77E-3D41-9055-C292-511DEA26A196}"/>
              </a:ext>
            </a:extLst>
          </p:cNvPr>
          <p:cNvGrpSpPr/>
          <p:nvPr/>
        </p:nvGrpSpPr>
        <p:grpSpPr>
          <a:xfrm>
            <a:off x="1526670" y="1666124"/>
            <a:ext cx="2384573" cy="2384573"/>
            <a:chOff x="4240335" y="3008435"/>
            <a:chExt cx="3711332" cy="371133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39262B-28E7-01F0-3696-E5AE0FA7B970}"/>
                </a:ext>
              </a:extLst>
            </p:cNvPr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0A4A95D-6761-7350-6CBE-C6A15B9EE037}"/>
                </a:ext>
              </a:extLst>
            </p:cNvPr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C5F87B-83D4-43A7-5FB5-F2C5DF4BB0CC}"/>
                  </a:ext>
                </a:extLst>
              </p:cNvPr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6721C26-5026-DFA9-48F5-833169419408}"/>
                  </a:ext>
                </a:extLst>
              </p:cNvPr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>
            <a:extLst>
              <a:ext uri="{FF2B5EF4-FFF2-40B4-BE49-F238E27FC236}">
                <a16:creationId xmlns:a16="http://schemas.microsoft.com/office/drawing/2014/main" id="{F19319E5-F5BA-CDC4-369B-3E5FE509EEBE}"/>
              </a:ext>
            </a:extLst>
          </p:cNvPr>
          <p:cNvSpPr/>
          <p:nvPr/>
        </p:nvSpPr>
        <p:spPr>
          <a:xfrm>
            <a:off x="-118833" y="-570590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8B707C1-E9D7-7A1B-37A2-1A7CDF5028B6}"/>
              </a:ext>
            </a:extLst>
          </p:cNvPr>
          <p:cNvSpPr/>
          <p:nvPr/>
        </p:nvSpPr>
        <p:spPr>
          <a:xfrm>
            <a:off x="4001461" y="4379076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C00526-E44E-9C65-5655-BB43CC080601}"/>
              </a:ext>
            </a:extLst>
          </p:cNvPr>
          <p:cNvSpPr txBox="1"/>
          <p:nvPr/>
        </p:nvSpPr>
        <p:spPr>
          <a:xfrm>
            <a:off x="3855887" y="2378620"/>
            <a:ext cx="4805036" cy="83202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800" b="1" cap="all" spc="-120" dirty="0">
                <a:latin typeface="+mj-lt"/>
              </a:rPr>
              <a:t>PART</a:t>
            </a:r>
            <a:r>
              <a:rPr lang="en-US" altLang="zh-CN" sz="4800" b="1" spc="-60" dirty="0">
                <a:latin typeface="Outfit Medium" pitchFamily="2" charset="0"/>
                <a:ea typeface="+mj-ea"/>
                <a:cs typeface="+mj-cs"/>
              </a:rPr>
              <a:t> </a:t>
            </a:r>
            <a:r>
              <a:rPr lang="en-US" altLang="zh-CN" sz="4800" b="1" cap="all" spc="-120" dirty="0">
                <a:latin typeface="+mj-lt"/>
              </a:rPr>
              <a:t>02</a:t>
            </a:r>
            <a:endParaRPr lang="zh-CN" altLang="en-US" sz="4800" b="1" cap="all" spc="-120" dirty="0">
              <a:latin typeface="+mj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9ECEAF-B6BF-1958-6325-96A92EC127E0}"/>
              </a:ext>
            </a:extLst>
          </p:cNvPr>
          <p:cNvSpPr txBox="1"/>
          <p:nvPr/>
        </p:nvSpPr>
        <p:spPr>
          <a:xfrm>
            <a:off x="3855695" y="3683909"/>
            <a:ext cx="6301857" cy="747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250" spc="-60" dirty="0">
                <a:latin typeface="Outfit Medium" pitchFamily="2" charset="0"/>
                <a:ea typeface="+mj-ea"/>
                <a:cs typeface="+mj-cs"/>
              </a:rPr>
              <a:t>Paired t-test</a:t>
            </a:r>
            <a:endParaRPr lang="zh-CN" altLang="en-US" sz="4250" spc="-60" dirty="0">
              <a:latin typeface="Outfit Medium" pitchFamily="2" charset="0"/>
              <a:ea typeface="+mj-ea"/>
              <a:cs typeface="+mj-cs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1EF4E5-BCCA-2E02-F4C1-6B252CC28D47}"/>
              </a:ext>
            </a:extLst>
          </p:cNvPr>
          <p:cNvSpPr txBox="1"/>
          <p:nvPr/>
        </p:nvSpPr>
        <p:spPr bwMode="auto">
          <a:xfrm>
            <a:off x="3902564" y="4334642"/>
            <a:ext cx="7202437" cy="233576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spc="-40" dirty="0">
                <a:sym typeface="+mn-ea"/>
              </a:rPr>
              <a:t>Compare the averages of two related measurements from the same individuals, and determine whether the difference between them is statistically meaningful.</a:t>
            </a:r>
          </a:p>
        </p:txBody>
      </p:sp>
      <p:grpSp>
        <p:nvGrpSpPr>
          <p:cNvPr id="3" name="组合 13">
            <a:extLst>
              <a:ext uri="{FF2B5EF4-FFF2-40B4-BE49-F238E27FC236}">
                <a16:creationId xmlns:a16="http://schemas.microsoft.com/office/drawing/2014/main" id="{6A5104DB-93CF-F623-10FA-7FB6DD968D3C}"/>
              </a:ext>
            </a:extLst>
          </p:cNvPr>
          <p:cNvGrpSpPr/>
          <p:nvPr/>
        </p:nvGrpSpPr>
        <p:grpSpPr>
          <a:xfrm>
            <a:off x="2481294" y="2593656"/>
            <a:ext cx="484180" cy="401950"/>
            <a:chOff x="3132963" y="3140191"/>
            <a:chExt cx="645573" cy="535933"/>
          </a:xfrm>
          <a:solidFill>
            <a:srgbClr val="1A3F6C"/>
          </a:solidFill>
        </p:grpSpPr>
        <p:sp>
          <p:nvSpPr>
            <p:cNvPr id="17" name="Freeform 226">
              <a:extLst>
                <a:ext uri="{FF2B5EF4-FFF2-40B4-BE49-F238E27FC236}">
                  <a16:creationId xmlns:a16="http://schemas.microsoft.com/office/drawing/2014/main" id="{9B0E3A26-034A-968C-F77A-167A09AC6F55}"/>
                </a:ext>
              </a:extLst>
            </p:cNvPr>
            <p:cNvSpPr/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227">
              <a:extLst>
                <a:ext uri="{FF2B5EF4-FFF2-40B4-BE49-F238E27FC236}">
                  <a16:creationId xmlns:a16="http://schemas.microsoft.com/office/drawing/2014/main" id="{CCBE3DB2-BE6F-60CC-92AC-C750EC89A3DA}"/>
                </a:ext>
              </a:extLst>
            </p:cNvPr>
            <p:cNvSpPr/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228">
              <a:extLst>
                <a:ext uri="{FF2B5EF4-FFF2-40B4-BE49-F238E27FC236}">
                  <a16:creationId xmlns:a16="http://schemas.microsoft.com/office/drawing/2014/main" id="{78BF2E8A-F3FF-DA38-6B22-0B0465C00DB8}"/>
                </a:ext>
              </a:extLst>
            </p:cNvPr>
            <p:cNvSpPr/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229">
              <a:extLst>
                <a:ext uri="{FF2B5EF4-FFF2-40B4-BE49-F238E27FC236}">
                  <a16:creationId xmlns:a16="http://schemas.microsoft.com/office/drawing/2014/main" id="{FB5845FB-7F17-3963-B335-5795063542E6}"/>
                </a:ext>
              </a:extLst>
            </p:cNvPr>
            <p:cNvSpPr/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30">
              <a:extLst>
                <a:ext uri="{FF2B5EF4-FFF2-40B4-BE49-F238E27FC236}">
                  <a16:creationId xmlns:a16="http://schemas.microsoft.com/office/drawing/2014/main" id="{63789C6E-A0BC-F52C-8573-535F8608FBAC}"/>
                </a:ext>
              </a:extLst>
            </p:cNvPr>
            <p:cNvSpPr/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Freeform 231">
              <a:extLst>
                <a:ext uri="{FF2B5EF4-FFF2-40B4-BE49-F238E27FC236}">
                  <a16:creationId xmlns:a16="http://schemas.microsoft.com/office/drawing/2014/main" id="{0FC50F1D-61F4-D5EA-20BA-C142842D3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0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Contents Slides - White">
  <a:themeElements>
    <a:clrScheme name="Clemenger BBDO">
      <a:dk1>
        <a:sysClr val="windowText" lastClr="000000"/>
      </a:dk1>
      <a:lt1>
        <a:sysClr val="window" lastClr="FFFFFF"/>
      </a:lt1>
      <a:dk2>
        <a:srgbClr val="FF0000"/>
      </a:dk2>
      <a:lt2>
        <a:srgbClr val="D1D1D1"/>
      </a:lt2>
      <a:accent1>
        <a:srgbClr val="FF0000"/>
      </a:accent1>
      <a:accent2>
        <a:srgbClr val="FF9F9F"/>
      </a:accent2>
      <a:accent3>
        <a:srgbClr val="000000"/>
      </a:accent3>
      <a:accent4>
        <a:srgbClr val="F1F1F1"/>
      </a:accent4>
      <a:accent5>
        <a:srgbClr val="ADADAD"/>
      </a:accent5>
      <a:accent6>
        <a:srgbClr val="383E4A"/>
      </a:accent6>
      <a:hlink>
        <a:srgbClr val="0000FF"/>
      </a:hlink>
      <a:folHlink>
        <a:srgbClr val="0000FF"/>
      </a:folHlink>
    </a:clrScheme>
    <a:fontScheme name="Outfit">
      <a:majorFont>
        <a:latin typeface="Outfit"/>
        <a:ea typeface=""/>
        <a:cs typeface=""/>
      </a:majorFont>
      <a:minorFont>
        <a:latin typeface="Outf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noFill/>
        </a:ln>
      </a:spPr>
      <a:bodyPr lIns="126000" tIns="126000" rIns="126000" bIns="126000" rtlCol="0" anchor="t"/>
      <a:lstStyle>
        <a:defPPr algn="l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prstDash val="solid"/>
          <a:tailEnd type="arrow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emenger PowerPoint Template 2.potx" id="{714A4AF5-BA30-479F-9B8D-C4A9924978D7}" vid="{3FC56611-C501-4D73-98EF-321365E3A424}"/>
    </a:ext>
  </a:extLst>
</a:theme>
</file>

<file path=ppt/theme/theme2.xml><?xml version="1.0" encoding="utf-8"?>
<a:theme xmlns:a="http://schemas.openxmlformats.org/drawingml/2006/main" name="Contents Slides - Black">
  <a:themeElements>
    <a:clrScheme name="Clemenger BBDO">
      <a:dk1>
        <a:sysClr val="windowText" lastClr="000000"/>
      </a:dk1>
      <a:lt1>
        <a:sysClr val="window" lastClr="FFFFFF"/>
      </a:lt1>
      <a:dk2>
        <a:srgbClr val="FF0000"/>
      </a:dk2>
      <a:lt2>
        <a:srgbClr val="D1D1D1"/>
      </a:lt2>
      <a:accent1>
        <a:srgbClr val="FF0000"/>
      </a:accent1>
      <a:accent2>
        <a:srgbClr val="FF9F9F"/>
      </a:accent2>
      <a:accent3>
        <a:srgbClr val="000000"/>
      </a:accent3>
      <a:accent4>
        <a:srgbClr val="F1F1F1"/>
      </a:accent4>
      <a:accent5>
        <a:srgbClr val="ADADAD"/>
      </a:accent5>
      <a:accent6>
        <a:srgbClr val="383E4A"/>
      </a:accent6>
      <a:hlink>
        <a:srgbClr val="0000FF"/>
      </a:hlink>
      <a:folHlink>
        <a:srgbClr val="0000FF"/>
      </a:folHlink>
    </a:clrScheme>
    <a:fontScheme name="Outfit">
      <a:majorFont>
        <a:latin typeface="Outfit"/>
        <a:ea typeface=""/>
        <a:cs typeface=""/>
      </a:majorFont>
      <a:minorFont>
        <a:latin typeface="Outf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noFill/>
        </a:ln>
      </a:spPr>
      <a:bodyPr lIns="126000" tIns="126000" rIns="126000" bIns="126000" rtlCol="0" anchor="t"/>
      <a:lstStyle>
        <a:defPPr algn="l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prstDash val="solid"/>
          <a:tailEnd type="arrow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emenger PowerPoint Template 2.potx" id="{714A4AF5-BA30-479F-9B8D-C4A9924978D7}" vid="{FD107E91-38E3-4746-8707-3081D90C3D08}"/>
    </a:ext>
  </a:extLst>
</a:theme>
</file>

<file path=ppt/theme/theme3.xml><?xml version="1.0" encoding="utf-8"?>
<a:theme xmlns:a="http://schemas.openxmlformats.org/drawingml/2006/main" name="Contents Slides - Red">
  <a:themeElements>
    <a:clrScheme name="Clemenger BBDO">
      <a:dk1>
        <a:sysClr val="windowText" lastClr="000000"/>
      </a:dk1>
      <a:lt1>
        <a:sysClr val="window" lastClr="FFFFFF"/>
      </a:lt1>
      <a:dk2>
        <a:srgbClr val="FF0000"/>
      </a:dk2>
      <a:lt2>
        <a:srgbClr val="D1D1D1"/>
      </a:lt2>
      <a:accent1>
        <a:srgbClr val="FF0000"/>
      </a:accent1>
      <a:accent2>
        <a:srgbClr val="FF9F9F"/>
      </a:accent2>
      <a:accent3>
        <a:srgbClr val="000000"/>
      </a:accent3>
      <a:accent4>
        <a:srgbClr val="F1F1F1"/>
      </a:accent4>
      <a:accent5>
        <a:srgbClr val="ADADAD"/>
      </a:accent5>
      <a:accent6>
        <a:srgbClr val="383E4A"/>
      </a:accent6>
      <a:hlink>
        <a:srgbClr val="0000FF"/>
      </a:hlink>
      <a:folHlink>
        <a:srgbClr val="0000FF"/>
      </a:folHlink>
    </a:clrScheme>
    <a:fontScheme name="Outfit">
      <a:majorFont>
        <a:latin typeface="Outfit"/>
        <a:ea typeface=""/>
        <a:cs typeface=""/>
      </a:majorFont>
      <a:minorFont>
        <a:latin typeface="Outf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noFill/>
        </a:ln>
      </a:spPr>
      <a:bodyPr lIns="126000" tIns="126000" rIns="126000" bIns="126000" rtlCol="0" anchor="t"/>
      <a:lstStyle>
        <a:defPPr algn="l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prstDash val="solid"/>
          <a:tailEnd type="arrow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emenger PowerPoint Template 2.potx" id="{714A4AF5-BA30-479F-9B8D-C4A9924978D7}" vid="{06456653-B433-4D8B-9906-48922C06DBD5}"/>
    </a:ext>
  </a:extLst>
</a:theme>
</file>

<file path=ppt/theme/theme4.xml><?xml version="1.0" encoding="utf-8"?>
<a:theme xmlns:a="http://schemas.openxmlformats.org/drawingml/2006/main" name="Cover Slides">
  <a:themeElements>
    <a:clrScheme name="Clemenger BBDO">
      <a:dk1>
        <a:sysClr val="windowText" lastClr="000000"/>
      </a:dk1>
      <a:lt1>
        <a:sysClr val="window" lastClr="FFFFFF"/>
      </a:lt1>
      <a:dk2>
        <a:srgbClr val="FF0000"/>
      </a:dk2>
      <a:lt2>
        <a:srgbClr val="D1D1D1"/>
      </a:lt2>
      <a:accent1>
        <a:srgbClr val="FF0000"/>
      </a:accent1>
      <a:accent2>
        <a:srgbClr val="FF9F9F"/>
      </a:accent2>
      <a:accent3>
        <a:srgbClr val="000000"/>
      </a:accent3>
      <a:accent4>
        <a:srgbClr val="F1F1F1"/>
      </a:accent4>
      <a:accent5>
        <a:srgbClr val="ADADAD"/>
      </a:accent5>
      <a:accent6>
        <a:srgbClr val="383E4A"/>
      </a:accent6>
      <a:hlink>
        <a:srgbClr val="0000FF"/>
      </a:hlink>
      <a:folHlink>
        <a:srgbClr val="0000FF"/>
      </a:folHlink>
    </a:clrScheme>
    <a:fontScheme name="Outfit">
      <a:majorFont>
        <a:latin typeface="Outfit"/>
        <a:ea typeface=""/>
        <a:cs typeface=""/>
      </a:majorFont>
      <a:minorFont>
        <a:latin typeface="Outf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 w="6350">
          <a:noFill/>
        </a:ln>
      </a:spPr>
      <a:bodyPr lIns="126000" tIns="126000" rIns="126000" bIns="126000" rtlCol="0" anchor="t"/>
      <a:lstStyle>
        <a:defPPr algn="l">
          <a:defRPr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2"/>
          </a:solidFill>
          <a:prstDash val="solid"/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emenger PowerPoint Template 2.potx" id="{714A4AF5-BA30-479F-9B8D-C4A9924978D7}" vid="{9E62C991-259C-4C58-AB18-1660D2B27C95}"/>
    </a:ext>
  </a:extLst>
</a:theme>
</file>

<file path=ppt/theme/theme5.xml><?xml version="1.0" encoding="utf-8"?>
<a:theme xmlns:a="http://schemas.openxmlformats.org/drawingml/2006/main" name="Office Theme">
  <a:themeElements>
    <a:clrScheme name="Clemenger BBDO">
      <a:dk1>
        <a:sysClr val="windowText" lastClr="000000"/>
      </a:dk1>
      <a:lt1>
        <a:sysClr val="window" lastClr="FFFFFF"/>
      </a:lt1>
      <a:dk2>
        <a:srgbClr val="FF0000"/>
      </a:dk2>
      <a:lt2>
        <a:srgbClr val="D1D1D1"/>
      </a:lt2>
      <a:accent1>
        <a:srgbClr val="FF0000"/>
      </a:accent1>
      <a:accent2>
        <a:srgbClr val="FF9F9F"/>
      </a:accent2>
      <a:accent3>
        <a:srgbClr val="000000"/>
      </a:accent3>
      <a:accent4>
        <a:srgbClr val="F1F1F1"/>
      </a:accent4>
      <a:accent5>
        <a:srgbClr val="ADADAD"/>
      </a:accent5>
      <a:accent6>
        <a:srgbClr val="383E4A"/>
      </a:accent6>
      <a:hlink>
        <a:srgbClr val="0000FF"/>
      </a:hlink>
      <a:folHlink>
        <a:srgbClr val="0000FF"/>
      </a:folHlink>
    </a:clrScheme>
    <a:fontScheme name="Outfit">
      <a:majorFont>
        <a:latin typeface="Outfit"/>
        <a:ea typeface=""/>
        <a:cs typeface=""/>
      </a:majorFont>
      <a:minorFont>
        <a:latin typeface="Outf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Clemenger BBDO">
      <a:dk1>
        <a:sysClr val="windowText" lastClr="000000"/>
      </a:dk1>
      <a:lt1>
        <a:sysClr val="window" lastClr="FFFFFF"/>
      </a:lt1>
      <a:dk2>
        <a:srgbClr val="FF0000"/>
      </a:dk2>
      <a:lt2>
        <a:srgbClr val="D1D1D1"/>
      </a:lt2>
      <a:accent1>
        <a:srgbClr val="FF0000"/>
      </a:accent1>
      <a:accent2>
        <a:srgbClr val="FF9F9F"/>
      </a:accent2>
      <a:accent3>
        <a:srgbClr val="000000"/>
      </a:accent3>
      <a:accent4>
        <a:srgbClr val="F1F1F1"/>
      </a:accent4>
      <a:accent5>
        <a:srgbClr val="ADADAD"/>
      </a:accent5>
      <a:accent6>
        <a:srgbClr val="383E4A"/>
      </a:accent6>
      <a:hlink>
        <a:srgbClr val="0000FF"/>
      </a:hlink>
      <a:folHlink>
        <a:srgbClr val="0000FF"/>
      </a:folHlink>
    </a:clrScheme>
    <a:fontScheme name="Outfit">
      <a:majorFont>
        <a:latin typeface="Outfit"/>
        <a:ea typeface=""/>
        <a:cs typeface=""/>
      </a:majorFont>
      <a:minorFont>
        <a:latin typeface="Outf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0263601-0745-4b2f-87e9-e59bf573535d" xsi:nil="true"/>
    <lcf76f155ced4ddcb4097134ff3c332f xmlns="1580f718-1893-4d07-ad5b-5ab689046e1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93FCB02445E94CB68B8845A3CC4885" ma:contentTypeVersion="11" ma:contentTypeDescription="Create a new document." ma:contentTypeScope="" ma:versionID="5b80455f5cda08055f7ad293af837942">
  <xsd:schema xmlns:xsd="http://www.w3.org/2001/XMLSchema" xmlns:xs="http://www.w3.org/2001/XMLSchema" xmlns:p="http://schemas.microsoft.com/office/2006/metadata/properties" xmlns:ns2="1580f718-1893-4d07-ad5b-5ab689046e1f" xmlns:ns3="00263601-0745-4b2f-87e9-e59bf573535d" targetNamespace="http://schemas.microsoft.com/office/2006/metadata/properties" ma:root="true" ma:fieldsID="a4246c1bd0594ad0ec6c179301a0113e" ns2:_="" ns3:_="">
    <xsd:import namespace="1580f718-1893-4d07-ad5b-5ab689046e1f"/>
    <xsd:import namespace="00263601-0745-4b2f-87e9-e59bf57353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80f718-1893-4d07-ad5b-5ab689046e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6a257fb-28f5-49c4-92c3-d49665e8e1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263601-0745-4b2f-87e9-e59bf573535d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12c236ca-a0ca-408a-9f36-57f115a9d259}" ma:internalName="TaxCatchAll" ma:showField="CatchAllData" ma:web="00263601-0745-4b2f-87e9-e59bf57353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2CC7E7-E7EA-4F6E-A9C1-69B9EBD1AD18}">
  <ds:schemaRefs>
    <ds:schemaRef ds:uri="http://purl.org/dc/dcmitype/"/>
    <ds:schemaRef ds:uri="14b199b6-5bb1-471a-bba6-9fa51ea13b5a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73d83999-3925-4a8c-8d71-3418e815230e"/>
    <ds:schemaRef ds:uri="http://purl.org/dc/elements/1.1/"/>
    <ds:schemaRef ds:uri="00263601-0745-4b2f-87e9-e59bf573535d"/>
    <ds:schemaRef ds:uri="1580f718-1893-4d07-ad5b-5ab689046e1f"/>
  </ds:schemaRefs>
</ds:datastoreItem>
</file>

<file path=customXml/itemProps2.xml><?xml version="1.0" encoding="utf-8"?>
<ds:datastoreItem xmlns:ds="http://schemas.openxmlformats.org/officeDocument/2006/customXml" ds:itemID="{DE01B499-F690-4370-8762-69DDA5D9C1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C73036-F86D-4A44-94CC-257E9D35AA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80f718-1893-4d07-ad5b-5ab689046e1f"/>
    <ds:schemaRef ds:uri="00263601-0745-4b2f-87e9-e59bf5735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Clemenger_BBDO_PowerPoint_Template (2)</Template>
  <TotalTime>1480</TotalTime>
  <Words>919</Words>
  <Application>Microsoft Office PowerPoint</Application>
  <PresentationFormat>Widescreen</PresentationFormat>
  <Paragraphs>140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Outfit</vt:lpstr>
      <vt:lpstr>微软雅黑</vt:lpstr>
      <vt:lpstr>Outfit Medium</vt:lpstr>
      <vt:lpstr>Arial</vt:lpstr>
      <vt:lpstr>Calibri</vt:lpstr>
      <vt:lpstr>Outfit Light</vt:lpstr>
      <vt:lpstr>ITC Avant Garde Std XLt</vt:lpstr>
      <vt:lpstr>Contents Slides - White</vt:lpstr>
      <vt:lpstr>Contents Slides - Black</vt:lpstr>
      <vt:lpstr>Contents Slides - Red</vt:lpstr>
      <vt:lpstr>Cover Slides</vt:lpstr>
      <vt:lpstr>PowerPoint Presentation</vt:lpstr>
      <vt:lpstr>WHY? </vt:lpstr>
      <vt:lpstr>WHY? </vt:lpstr>
      <vt:lpstr>WHY? </vt:lpstr>
      <vt:lpstr>PowerPoint Presentation</vt:lpstr>
      <vt:lpstr>PowerPoint Presentation</vt:lpstr>
      <vt:lpstr>Independent t-test </vt:lpstr>
      <vt:lpstr>Independent t-test </vt:lpstr>
      <vt:lpstr>PowerPoint Presentation</vt:lpstr>
      <vt:lpstr>PAIRED t-test </vt:lpstr>
      <vt:lpstr>PAIRED t-test </vt:lpstr>
      <vt:lpstr>PowerPoint Presentation</vt:lpstr>
      <vt:lpstr>ANOVA </vt:lpstr>
      <vt:lpstr>ANOVA </vt:lpstr>
      <vt:lpstr>PowerPoint Presentation</vt:lpstr>
      <vt:lpstr>Pearson correlation test</vt:lpstr>
      <vt:lpstr>Pearson correlation test </vt:lpstr>
      <vt:lpstr>PowerPoint Presentation</vt:lpstr>
      <vt:lpstr>CHI-SQUARE test</vt:lpstr>
      <vt:lpstr>CHI-SQUARE test </vt:lpstr>
      <vt:lpstr>PowerPoint Presentation</vt:lpstr>
      <vt:lpstr>PROPORTION TEST (Z-test)</vt:lpstr>
      <vt:lpstr>PROPORTION TEST (Z-test) </vt:lpstr>
      <vt:lpstr>Thank  you</vt:lpstr>
    </vt:vector>
  </TitlesOfParts>
  <Company>Omnicom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Cici Lu (Clemenger BBDO)</dc:creator>
  <cp:lastModifiedBy>Cici Lu (Clemenger BBDO)</cp:lastModifiedBy>
  <cp:revision>1</cp:revision>
  <dcterms:created xsi:type="dcterms:W3CDTF">2025-07-31T04:43:57Z</dcterms:created>
  <dcterms:modified xsi:type="dcterms:W3CDTF">2025-08-04T06:42:26Z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0x0101004E93FCB02445E94CB68B8845A3CC4885</vt:lpwstr>
  </property>
  <property fmtid="{D5CDD505-2E9C-101B-9397-08002B2CF9AE}" pid="3" name="MediaServiceImageTags">
    <vt:lpwstr/>
  </property>
  <property fmtid="{D5CDD505-2E9C-101B-9397-08002B2CF9AE}" pid="4" name="MSIP_Label_8e19d756-792e-42a1-bcad-4cb9051ddd2d_Enabled">
    <vt:lpwstr>true</vt:lpwstr>
  </property>
  <property fmtid="{D5CDD505-2E9C-101B-9397-08002B2CF9AE}" pid="5" name="MSIP_Label_8e19d756-792e-42a1-bcad-4cb9051ddd2d_SetDate">
    <vt:lpwstr>2025-08-03T05:20:36Z</vt:lpwstr>
  </property>
  <property fmtid="{D5CDD505-2E9C-101B-9397-08002B2CF9AE}" pid="6" name="MSIP_Label_8e19d756-792e-42a1-bcad-4cb9051ddd2d_Method">
    <vt:lpwstr>Standard</vt:lpwstr>
  </property>
  <property fmtid="{D5CDD505-2E9C-101B-9397-08002B2CF9AE}" pid="7" name="MSIP_Label_8e19d756-792e-42a1-bcad-4cb9051ddd2d_Name">
    <vt:lpwstr>Confidential</vt:lpwstr>
  </property>
  <property fmtid="{D5CDD505-2E9C-101B-9397-08002B2CF9AE}" pid="8" name="MSIP_Label_8e19d756-792e-42a1-bcad-4cb9051ddd2d_SiteId">
    <vt:lpwstr>41eb501a-f671-4ce0-a5bf-b64168c3705f</vt:lpwstr>
  </property>
  <property fmtid="{D5CDD505-2E9C-101B-9397-08002B2CF9AE}" pid="9" name="MSIP_Label_8e19d756-792e-42a1-bcad-4cb9051ddd2d_ActionId">
    <vt:lpwstr>c5e978e5-a82f-4a7a-a769-b03adfad5828</vt:lpwstr>
  </property>
  <property fmtid="{D5CDD505-2E9C-101B-9397-08002B2CF9AE}" pid="10" name="MSIP_Label_8e19d756-792e-42a1-bcad-4cb9051ddd2d_ContentBits">
    <vt:lpwstr>2</vt:lpwstr>
  </property>
  <property fmtid="{D5CDD505-2E9C-101B-9397-08002B2CF9AE}" pid="11" name="MSIP_Label_8e19d756-792e-42a1-bcad-4cb9051ddd2d_Tag">
    <vt:lpwstr>10, 3, 0, 1</vt:lpwstr>
  </property>
  <property fmtid="{D5CDD505-2E9C-101B-9397-08002B2CF9AE}" pid="12" name="ClassificationContentMarkingFooterLocations">
    <vt:lpwstr>Contents Slides - White:8\Contents Slides - Black:8\Contents Slides - Red:8\Cover Slides:8</vt:lpwstr>
  </property>
  <property fmtid="{D5CDD505-2E9C-101B-9397-08002B2CF9AE}" pid="13" name="ClassificationContentMarkingFooterText">
    <vt:lpwstr>Confidential - Not for Public Consumption or Distribution</vt:lpwstr>
  </property>
</Properties>
</file>